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7" r:id="rId7"/>
    <p:sldId id="260" r:id="rId8"/>
    <p:sldId id="259" r:id="rId9"/>
    <p:sldId id="261" r:id="rId10"/>
    <p:sldId id="264" r:id="rId11"/>
    <p:sldId id="262" r:id="rId12"/>
    <p:sldId id="263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70C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CE121-C5EE-434B-AEB4-C73651FD10CD}" v="114" dt="2022-09-28T13:16:47.942"/>
    <p1510:client id="{5C1B11ED-2E2B-4435-8369-5DF8D920C16E}" v="3" dt="2022-09-28T14:58:07.49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eyer" userId="b51a5103-6728-464b-90b4-c433bd40538c" providerId="ADAL" clId="{5C1B11ED-2E2B-4435-8369-5DF8D920C16E}"/>
    <pc:docChg chg="modSld">
      <pc:chgData name="Michelle Beyer" userId="b51a5103-6728-464b-90b4-c433bd40538c" providerId="ADAL" clId="{5C1B11ED-2E2B-4435-8369-5DF8D920C16E}" dt="2022-09-28T14:58:14.813" v="3" actId="108"/>
      <pc:docMkLst>
        <pc:docMk/>
      </pc:docMkLst>
      <pc:sldChg chg="modSp mod">
        <pc:chgData name="Michelle Beyer" userId="b51a5103-6728-464b-90b4-c433bd40538c" providerId="ADAL" clId="{5C1B11ED-2E2B-4435-8369-5DF8D920C16E}" dt="2022-09-28T14:58:14.813" v="3" actId="108"/>
        <pc:sldMkLst>
          <pc:docMk/>
          <pc:sldMk cId="789689832" sldId="265"/>
        </pc:sldMkLst>
        <pc:spChg chg="mod">
          <ac:chgData name="Michelle Beyer" userId="b51a5103-6728-464b-90b4-c433bd40538c" providerId="ADAL" clId="{5C1B11ED-2E2B-4435-8369-5DF8D920C16E}" dt="2022-09-28T14:58:14.813" v="3" actId="108"/>
          <ac:spMkLst>
            <pc:docMk/>
            <pc:sldMk cId="789689832" sldId="265"/>
            <ac:spMk id="5" creationId="{75BD7DF5-9E3A-47CF-91CB-A50A6AF9D1BE}"/>
          </ac:spMkLst>
        </pc:spChg>
      </pc:sldChg>
    </pc:docChg>
  </pc:docChgLst>
  <pc:docChgLst>
    <pc:chgData name="Beyer, Michelle T." userId="b51a5103-6728-464b-90b4-c433bd40538c" providerId="ADAL" clId="{529CE121-C5EE-434B-AEB4-C73651FD10CD}"/>
    <pc:docChg chg="undo custSel mod addSld delSld modSld sldOrd modMainMaster">
      <pc:chgData name="Beyer, Michelle T." userId="b51a5103-6728-464b-90b4-c433bd40538c" providerId="ADAL" clId="{529CE121-C5EE-434B-AEB4-C73651FD10CD}" dt="2022-09-28T13:16:47.942" v="556"/>
      <pc:docMkLst>
        <pc:docMk/>
      </pc:docMkLst>
      <pc:sldChg chg="addSp delSp modSp mod setBg">
        <pc:chgData name="Beyer, Michelle T." userId="b51a5103-6728-464b-90b4-c433bd40538c" providerId="ADAL" clId="{529CE121-C5EE-434B-AEB4-C73651FD10CD}" dt="2022-09-28T13:08:48.829" v="516" actId="20577"/>
        <pc:sldMkLst>
          <pc:docMk/>
          <pc:sldMk cId="1172882748" sldId="256"/>
        </pc:sldMkLst>
        <pc:spChg chg="mod">
          <ac:chgData name="Beyer, Michelle T." userId="b51a5103-6728-464b-90b4-c433bd40538c" providerId="ADAL" clId="{529CE121-C5EE-434B-AEB4-C73651FD10CD}" dt="2022-09-28T13:08:22.588" v="503" actId="27636"/>
          <ac:spMkLst>
            <pc:docMk/>
            <pc:sldMk cId="1172882748" sldId="256"/>
            <ac:spMk id="2" creationId="{C3044ABF-A870-4CB3-AE9B-95447847B1AC}"/>
          </ac:spMkLst>
        </pc:spChg>
        <pc:spChg chg="mod">
          <ac:chgData name="Beyer, Michelle T." userId="b51a5103-6728-464b-90b4-c433bd40538c" providerId="ADAL" clId="{529CE121-C5EE-434B-AEB4-C73651FD10CD}" dt="2022-09-28T13:08:48.829" v="516" actId="20577"/>
          <ac:spMkLst>
            <pc:docMk/>
            <pc:sldMk cId="1172882748" sldId="256"/>
            <ac:spMk id="3" creationId="{B0E2A336-85C3-46C3-BC05-460BB24F2321}"/>
          </ac:spMkLst>
        </pc:spChg>
        <pc:spChg chg="add del mod">
          <ac:chgData name="Beyer, Michelle T." userId="b51a5103-6728-464b-90b4-c433bd40538c" providerId="ADAL" clId="{529CE121-C5EE-434B-AEB4-C73651FD10CD}" dt="2022-09-28T12:16:55.603" v="2" actId="478"/>
          <ac:spMkLst>
            <pc:docMk/>
            <pc:sldMk cId="1172882748" sldId="256"/>
            <ac:spMk id="6" creationId="{20B1AC96-F487-40B4-9667-929E76399208}"/>
          </ac:spMkLst>
        </pc:spChg>
        <pc:spChg chg="add">
          <ac:chgData name="Beyer, Michelle T." userId="b51a5103-6728-464b-90b4-c433bd40538c" providerId="ADAL" clId="{529CE121-C5EE-434B-AEB4-C73651FD10CD}" dt="2022-09-28T12:16:46.592" v="1" actId="26606"/>
          <ac:spMkLst>
            <pc:docMk/>
            <pc:sldMk cId="1172882748" sldId="256"/>
            <ac:spMk id="11" creationId="{87CC2527-562A-4F69-B487-4371E5B243E7}"/>
          </ac:spMkLst>
        </pc:spChg>
        <pc:picChg chg="add mod ord">
          <ac:chgData name="Beyer, Michelle T." userId="b51a5103-6728-464b-90b4-c433bd40538c" providerId="ADAL" clId="{529CE121-C5EE-434B-AEB4-C73651FD10CD}" dt="2022-09-28T12:16:46.592" v="1" actId="26606"/>
          <ac:picMkLst>
            <pc:docMk/>
            <pc:sldMk cId="1172882748" sldId="256"/>
            <ac:picMk id="5" creationId="{FCF57E02-F771-447C-A38A-3D0B5225CDCF}"/>
          </ac:picMkLst>
        </pc:picChg>
        <pc:cxnChg chg="add">
          <ac:chgData name="Beyer, Michelle T." userId="b51a5103-6728-464b-90b4-c433bd40538c" providerId="ADAL" clId="{529CE121-C5EE-434B-AEB4-C73651FD10CD}" dt="2022-09-28T12:16:46.592" v="1" actId="26606"/>
          <ac:cxnSpMkLst>
            <pc:docMk/>
            <pc:sldMk cId="1172882748" sldId="256"/>
            <ac:cxnSpMk id="13" creationId="{BCDAEC91-5BCE-4B55-9CC0-43EF94CB734B}"/>
          </ac:cxnSpMkLst>
        </pc:cxnChg>
      </pc:sldChg>
      <pc:sldChg chg="addSp delSp modSp mod modTransition">
        <pc:chgData name="Beyer, Michelle T." userId="b51a5103-6728-464b-90b4-c433bd40538c" providerId="ADAL" clId="{529CE121-C5EE-434B-AEB4-C73651FD10CD}" dt="2022-09-28T13:15:38.198" v="548"/>
        <pc:sldMkLst>
          <pc:docMk/>
          <pc:sldMk cId="2090104756" sldId="257"/>
        </pc:sldMkLst>
        <pc:spChg chg="mod">
          <ac:chgData name="Beyer, Michelle T." userId="b51a5103-6728-464b-90b4-c433bd40538c" providerId="ADAL" clId="{529CE121-C5EE-434B-AEB4-C73651FD10CD}" dt="2022-09-28T13:12:00.307" v="529" actId="1076"/>
          <ac:spMkLst>
            <pc:docMk/>
            <pc:sldMk cId="2090104756" sldId="257"/>
            <ac:spMk id="5" creationId="{424763BD-F657-4838-8D51-387767860BE6}"/>
          </ac:spMkLst>
        </pc:spChg>
        <pc:spChg chg="mod">
          <ac:chgData name="Beyer, Michelle T." userId="b51a5103-6728-464b-90b4-c433bd40538c" providerId="ADAL" clId="{529CE121-C5EE-434B-AEB4-C73651FD10CD}" dt="2022-09-28T13:12:13.467" v="531" actId="1076"/>
          <ac:spMkLst>
            <pc:docMk/>
            <pc:sldMk cId="2090104756" sldId="257"/>
            <ac:spMk id="6" creationId="{529ECC31-2B0B-4A9C-8D79-0B3ED89D2FE8}"/>
          </ac:spMkLst>
        </pc:spChg>
        <pc:spChg chg="mod">
          <ac:chgData name="Beyer, Michelle T." userId="b51a5103-6728-464b-90b4-c433bd40538c" providerId="ADAL" clId="{529CE121-C5EE-434B-AEB4-C73651FD10CD}" dt="2022-09-28T13:12:26.535" v="533" actId="1076"/>
          <ac:spMkLst>
            <pc:docMk/>
            <pc:sldMk cId="2090104756" sldId="257"/>
            <ac:spMk id="7" creationId="{52A5A84C-FEED-4E1F-BEE2-0ED142F4B7FC}"/>
          </ac:spMkLst>
        </pc:spChg>
        <pc:spChg chg="mod">
          <ac:chgData name="Beyer, Michelle T." userId="b51a5103-6728-464b-90b4-c433bd40538c" providerId="ADAL" clId="{529CE121-C5EE-434B-AEB4-C73651FD10CD}" dt="2022-09-28T13:12:45.603" v="537" actId="1076"/>
          <ac:spMkLst>
            <pc:docMk/>
            <pc:sldMk cId="2090104756" sldId="257"/>
            <ac:spMk id="8" creationId="{3801A56D-DAC5-4F8D-A017-A5F35B5BFC5D}"/>
          </ac:spMkLst>
        </pc:spChg>
        <pc:graphicFrameChg chg="add del modGraphic">
          <ac:chgData name="Beyer, Michelle T." userId="b51a5103-6728-464b-90b4-c433bd40538c" providerId="ADAL" clId="{529CE121-C5EE-434B-AEB4-C73651FD10CD}" dt="2022-09-28T13:10:30.867" v="518" actId="478"/>
          <ac:graphicFrameMkLst>
            <pc:docMk/>
            <pc:sldMk cId="2090104756" sldId="257"/>
            <ac:graphicFrameMk id="10" creationId="{15EEDBD9-B7A9-4652-9868-E504811D8F02}"/>
          </ac:graphicFrameMkLst>
        </pc:graphicFrameChg>
        <pc:graphicFrameChg chg="add mod modGraphic">
          <ac:chgData name="Beyer, Michelle T." userId="b51a5103-6728-464b-90b4-c433bd40538c" providerId="ADAL" clId="{529CE121-C5EE-434B-AEB4-C73651FD10CD}" dt="2022-09-28T13:13:01.219" v="539" actId="1076"/>
          <ac:graphicFrameMkLst>
            <pc:docMk/>
            <pc:sldMk cId="2090104756" sldId="257"/>
            <ac:graphicFrameMk id="12" creationId="{6E4213AE-7E62-4616-8013-ED7FEBCB85BF}"/>
          </ac:graphicFrameMkLst>
        </pc:graphicFrameChg>
        <pc:graphicFrameChg chg="add mod modGraphic">
          <ac:chgData name="Beyer, Michelle T." userId="b51a5103-6728-464b-90b4-c433bd40538c" providerId="ADAL" clId="{529CE121-C5EE-434B-AEB4-C73651FD10CD}" dt="2022-09-28T13:12:03.649" v="530" actId="1076"/>
          <ac:graphicFrameMkLst>
            <pc:docMk/>
            <pc:sldMk cId="2090104756" sldId="257"/>
            <ac:graphicFrameMk id="14" creationId="{2E4A33B8-A258-49C4-9305-E704FFAC5E77}"/>
          </ac:graphicFrameMkLst>
        </pc:graphicFrameChg>
        <pc:graphicFrameChg chg="add mod modGraphic">
          <ac:chgData name="Beyer, Michelle T." userId="b51a5103-6728-464b-90b4-c433bd40538c" providerId="ADAL" clId="{529CE121-C5EE-434B-AEB4-C73651FD10CD}" dt="2022-09-28T13:12:17.829" v="532" actId="1076"/>
          <ac:graphicFrameMkLst>
            <pc:docMk/>
            <pc:sldMk cId="2090104756" sldId="257"/>
            <ac:graphicFrameMk id="16" creationId="{98732B99-D729-439D-81CC-49EF0EDB9BB1}"/>
          </ac:graphicFrameMkLst>
        </pc:graphicFrameChg>
        <pc:graphicFrameChg chg="add mod modGraphic">
          <ac:chgData name="Beyer, Michelle T." userId="b51a5103-6728-464b-90b4-c433bd40538c" providerId="ADAL" clId="{529CE121-C5EE-434B-AEB4-C73651FD10CD}" dt="2022-09-28T13:12:31.802" v="534" actId="1076"/>
          <ac:graphicFrameMkLst>
            <pc:docMk/>
            <pc:sldMk cId="2090104756" sldId="257"/>
            <ac:graphicFrameMk id="18" creationId="{4CBBC3E0-F29E-47B9-ABD8-A5A5791A4AA3}"/>
          </ac:graphicFrameMkLst>
        </pc:graphicFrameChg>
        <pc:graphicFrameChg chg="add mod modGraphic">
          <ac:chgData name="Beyer, Michelle T." userId="b51a5103-6728-464b-90b4-c433bd40538c" providerId="ADAL" clId="{529CE121-C5EE-434B-AEB4-C73651FD10CD}" dt="2022-09-28T13:12:42.703" v="536" actId="1076"/>
          <ac:graphicFrameMkLst>
            <pc:docMk/>
            <pc:sldMk cId="2090104756" sldId="257"/>
            <ac:graphicFrameMk id="20" creationId="{F39DA4F2-090A-4FEB-93C8-A5E2464669CE}"/>
          </ac:graphicFrameMkLst>
        </pc:graphicFrameChg>
      </pc:sldChg>
      <pc:sldChg chg="addSp delSp modSp mod modTransition">
        <pc:chgData name="Beyer, Michelle T." userId="b51a5103-6728-464b-90b4-c433bd40538c" providerId="ADAL" clId="{529CE121-C5EE-434B-AEB4-C73651FD10CD}" dt="2022-09-28T13:14:47.267" v="546"/>
        <pc:sldMkLst>
          <pc:docMk/>
          <pc:sldMk cId="3350735511" sldId="258"/>
        </pc:sldMkLst>
        <pc:spChg chg="mod">
          <ac:chgData name="Beyer, Michelle T." userId="b51a5103-6728-464b-90b4-c433bd40538c" providerId="ADAL" clId="{529CE121-C5EE-434B-AEB4-C73651FD10CD}" dt="2022-09-28T12:51:00.839" v="321" actId="14100"/>
          <ac:spMkLst>
            <pc:docMk/>
            <pc:sldMk cId="3350735511" sldId="258"/>
            <ac:spMk id="3" creationId="{9E31885C-20E5-430F-B457-0F4A19235E5A}"/>
          </ac:spMkLst>
        </pc:spChg>
        <pc:spChg chg="mod">
          <ac:chgData name="Beyer, Michelle T." userId="b51a5103-6728-464b-90b4-c433bd40538c" providerId="ADAL" clId="{529CE121-C5EE-434B-AEB4-C73651FD10CD}" dt="2022-09-28T12:50:46.638" v="317" actId="14100"/>
          <ac:spMkLst>
            <pc:docMk/>
            <pc:sldMk cId="3350735511" sldId="258"/>
            <ac:spMk id="4" creationId="{07140E8B-5A0C-496D-A97D-D1BF1F589808}"/>
          </ac:spMkLst>
        </pc:spChg>
        <pc:spChg chg="mod">
          <ac:chgData name="Beyer, Michelle T." userId="b51a5103-6728-464b-90b4-c433bd40538c" providerId="ADAL" clId="{529CE121-C5EE-434B-AEB4-C73651FD10CD}" dt="2022-09-28T12:50:32.307" v="312" actId="14100"/>
          <ac:spMkLst>
            <pc:docMk/>
            <pc:sldMk cId="3350735511" sldId="258"/>
            <ac:spMk id="5" creationId="{75BD7DF5-9E3A-47CF-91CB-A50A6AF9D1BE}"/>
          </ac:spMkLst>
        </pc:spChg>
        <pc:spChg chg="mod">
          <ac:chgData name="Beyer, Michelle T." userId="b51a5103-6728-464b-90b4-c433bd40538c" providerId="ADAL" clId="{529CE121-C5EE-434B-AEB4-C73651FD10CD}" dt="2022-09-28T12:50:12.969" v="308" actId="14100"/>
          <ac:spMkLst>
            <pc:docMk/>
            <pc:sldMk cId="3350735511" sldId="258"/>
            <ac:spMk id="6" creationId="{E22C2911-91F4-4A43-8653-08B66DA70E8B}"/>
          </ac:spMkLst>
        </pc:spChg>
        <pc:spChg chg="mod">
          <ac:chgData name="Beyer, Michelle T." userId="b51a5103-6728-464b-90b4-c433bd40538c" providerId="ADAL" clId="{529CE121-C5EE-434B-AEB4-C73651FD10CD}" dt="2022-09-28T12:49:54.551" v="302" actId="14100"/>
          <ac:spMkLst>
            <pc:docMk/>
            <pc:sldMk cId="3350735511" sldId="258"/>
            <ac:spMk id="7" creationId="{7C9DCAE4-A569-4B2A-97BE-5667B83837EC}"/>
          </ac:spMkLst>
        </pc:spChg>
        <pc:spChg chg="mod">
          <ac:chgData name="Beyer, Michelle T." userId="b51a5103-6728-464b-90b4-c433bd40538c" providerId="ADAL" clId="{529CE121-C5EE-434B-AEB4-C73651FD10CD}" dt="2022-09-28T12:48:48.586" v="286" actId="14100"/>
          <ac:spMkLst>
            <pc:docMk/>
            <pc:sldMk cId="3350735511" sldId="258"/>
            <ac:spMk id="8" creationId="{276D22E4-19DD-4BCA-AC58-371C901616A2}"/>
          </ac:spMkLst>
        </pc:spChg>
        <pc:spChg chg="add del mod">
          <ac:chgData name="Beyer, Michelle T." userId="b51a5103-6728-464b-90b4-c433bd40538c" providerId="ADAL" clId="{529CE121-C5EE-434B-AEB4-C73651FD10CD}" dt="2022-09-28T12:55:12.229" v="426"/>
          <ac:spMkLst>
            <pc:docMk/>
            <pc:sldMk cId="3350735511" sldId="258"/>
            <ac:spMk id="10" creationId="{16C42B5A-3050-4F35-BA22-ACA398693BC0}"/>
          </ac:spMkLst>
        </pc:spChg>
        <pc:spChg chg="add mod">
          <ac:chgData name="Beyer, Michelle T." userId="b51a5103-6728-464b-90b4-c433bd40538c" providerId="ADAL" clId="{529CE121-C5EE-434B-AEB4-C73651FD10CD}" dt="2022-09-28T12:54:44.491" v="425" actId="403"/>
          <ac:spMkLst>
            <pc:docMk/>
            <pc:sldMk cId="3350735511" sldId="258"/>
            <ac:spMk id="11" creationId="{633C2426-9432-49E9-912A-5B597EBF5671}"/>
          </ac:spMkLst>
        </pc:spChg>
        <pc:spChg chg="add mod">
          <ac:chgData name="Beyer, Michelle T." userId="b51a5103-6728-464b-90b4-c433bd40538c" providerId="ADAL" clId="{529CE121-C5EE-434B-AEB4-C73651FD10CD}" dt="2022-09-28T12:55:20.385" v="427"/>
          <ac:spMkLst>
            <pc:docMk/>
            <pc:sldMk cId="3350735511" sldId="258"/>
            <ac:spMk id="17" creationId="{374D4356-2524-4927-BBBD-E6C7CB56A8B8}"/>
          </ac:spMkLst>
        </pc:spChg>
        <pc:spChg chg="add mod">
          <ac:chgData name="Beyer, Michelle T." userId="b51a5103-6728-464b-90b4-c433bd40538c" providerId="ADAL" clId="{529CE121-C5EE-434B-AEB4-C73651FD10CD}" dt="2022-09-28T12:55:29.117" v="428"/>
          <ac:spMkLst>
            <pc:docMk/>
            <pc:sldMk cId="3350735511" sldId="258"/>
            <ac:spMk id="18" creationId="{B397D1FB-1522-4B93-AB62-A4CD46DAC376}"/>
          </ac:spMkLst>
        </pc:spChg>
        <pc:spChg chg="add mod">
          <ac:chgData name="Beyer, Michelle T." userId="b51a5103-6728-464b-90b4-c433bd40538c" providerId="ADAL" clId="{529CE121-C5EE-434B-AEB4-C73651FD10CD}" dt="2022-09-28T12:55:36.772" v="429"/>
          <ac:spMkLst>
            <pc:docMk/>
            <pc:sldMk cId="3350735511" sldId="258"/>
            <ac:spMk id="19" creationId="{6CBEAA2C-7151-4495-BE25-DA67C02A66CF}"/>
          </ac:spMkLst>
        </pc:spChg>
        <pc:spChg chg="add mod">
          <ac:chgData name="Beyer, Michelle T." userId="b51a5103-6728-464b-90b4-c433bd40538c" providerId="ADAL" clId="{529CE121-C5EE-434B-AEB4-C73651FD10CD}" dt="2022-09-28T12:55:44.539" v="430"/>
          <ac:spMkLst>
            <pc:docMk/>
            <pc:sldMk cId="3350735511" sldId="258"/>
            <ac:spMk id="20" creationId="{929B5187-E2FF-4B73-9159-F23678292EB6}"/>
          </ac:spMkLst>
        </pc:spChg>
        <pc:spChg chg="add mod">
          <ac:chgData name="Beyer, Michelle T." userId="b51a5103-6728-464b-90b4-c433bd40538c" providerId="ADAL" clId="{529CE121-C5EE-434B-AEB4-C73651FD10CD}" dt="2022-09-28T12:55:52.326" v="431"/>
          <ac:spMkLst>
            <pc:docMk/>
            <pc:sldMk cId="3350735511" sldId="258"/>
            <ac:spMk id="21" creationId="{39F2AE78-6EB3-4515-9B38-9E3D525909F2}"/>
          </ac:spMkLst>
        </pc:spChg>
        <pc:picChg chg="add mod">
          <ac:chgData name="Beyer, Michelle T." userId="b51a5103-6728-464b-90b4-c433bd40538c" providerId="ADAL" clId="{529CE121-C5EE-434B-AEB4-C73651FD10CD}" dt="2022-09-28T12:46:11.660" v="276" actId="14100"/>
          <ac:picMkLst>
            <pc:docMk/>
            <pc:sldMk cId="3350735511" sldId="258"/>
            <ac:picMk id="2" creationId="{16317364-1204-44BF-BEA7-0EE8538562E1}"/>
          </ac:picMkLst>
        </pc:picChg>
        <pc:picChg chg="del">
          <ac:chgData name="Beyer, Michelle T." userId="b51a5103-6728-464b-90b4-c433bd40538c" providerId="ADAL" clId="{529CE121-C5EE-434B-AEB4-C73651FD10CD}" dt="2022-09-28T12:44:10.505" v="260" actId="478"/>
          <ac:picMkLst>
            <pc:docMk/>
            <pc:sldMk cId="3350735511" sldId="258"/>
            <ac:picMk id="9" creationId="{C732B63A-1151-4EC2-B938-3EACC13337AE}"/>
          </ac:picMkLst>
        </pc:picChg>
        <pc:picChg chg="mod">
          <ac:chgData name="Beyer, Michelle T." userId="b51a5103-6728-464b-90b4-c433bd40538c" providerId="ADAL" clId="{529CE121-C5EE-434B-AEB4-C73651FD10CD}" dt="2022-09-28T12:44:29.219" v="267" actId="14100"/>
          <ac:picMkLst>
            <pc:docMk/>
            <pc:sldMk cId="3350735511" sldId="258"/>
            <ac:picMk id="12" creationId="{34936BA9-AE06-40CA-B027-48F533E3D247}"/>
          </ac:picMkLst>
        </pc:picChg>
        <pc:picChg chg="mod">
          <ac:chgData name="Beyer, Michelle T." userId="b51a5103-6728-464b-90b4-c433bd40538c" providerId="ADAL" clId="{529CE121-C5EE-434B-AEB4-C73651FD10CD}" dt="2022-09-28T12:43:20.615" v="259"/>
          <ac:picMkLst>
            <pc:docMk/>
            <pc:sldMk cId="3350735511" sldId="258"/>
            <ac:picMk id="13" creationId="{80A82264-4763-4668-BC87-D4A14B41AA1C}"/>
          </ac:picMkLst>
        </pc:picChg>
        <pc:picChg chg="del">
          <ac:chgData name="Beyer, Michelle T." userId="b51a5103-6728-464b-90b4-c433bd40538c" providerId="ADAL" clId="{529CE121-C5EE-434B-AEB4-C73651FD10CD}" dt="2022-09-28T12:44:31.145" v="268" actId="478"/>
          <ac:picMkLst>
            <pc:docMk/>
            <pc:sldMk cId="3350735511" sldId="258"/>
            <ac:picMk id="1026" creationId="{64611448-ED5B-4891-9A95-14AE9C8900C4}"/>
          </ac:picMkLst>
        </pc:picChg>
        <pc:picChg chg="add mod">
          <ac:chgData name="Beyer, Michelle T." userId="b51a5103-6728-464b-90b4-c433bd40538c" providerId="ADAL" clId="{529CE121-C5EE-434B-AEB4-C73651FD10CD}" dt="2022-09-28T12:44:25.237" v="266" actId="1076"/>
          <ac:picMkLst>
            <pc:docMk/>
            <pc:sldMk cId="3350735511" sldId="258"/>
            <ac:picMk id="3074" creationId="{E2E496C6-0161-440C-BCA9-DD51275686FE}"/>
          </ac:picMkLst>
        </pc:picChg>
      </pc:sldChg>
      <pc:sldChg chg="addSp delSp modSp new mod">
        <pc:chgData name="Beyer, Michelle T." userId="b51a5103-6728-464b-90b4-c433bd40538c" providerId="ADAL" clId="{529CE121-C5EE-434B-AEB4-C73651FD10CD}" dt="2022-09-28T12:23:15.661" v="71" actId="27636"/>
        <pc:sldMkLst>
          <pc:docMk/>
          <pc:sldMk cId="2521269965" sldId="259"/>
        </pc:sldMkLst>
        <pc:spChg chg="del">
          <ac:chgData name="Beyer, Michelle T." userId="b51a5103-6728-464b-90b4-c433bd40538c" providerId="ADAL" clId="{529CE121-C5EE-434B-AEB4-C73651FD10CD}" dt="2022-09-28T12:17:16.051" v="4"/>
          <ac:spMkLst>
            <pc:docMk/>
            <pc:sldMk cId="2521269965" sldId="259"/>
            <ac:spMk id="2" creationId="{D4709837-7BF4-48D9-9FB2-3183D86EE25D}"/>
          </ac:spMkLst>
        </pc:spChg>
        <pc:spChg chg="del">
          <ac:chgData name="Beyer, Michelle T." userId="b51a5103-6728-464b-90b4-c433bd40538c" providerId="ADAL" clId="{529CE121-C5EE-434B-AEB4-C73651FD10CD}" dt="2022-09-28T12:17:16.051" v="4"/>
          <ac:spMkLst>
            <pc:docMk/>
            <pc:sldMk cId="2521269965" sldId="259"/>
            <ac:spMk id="3" creationId="{030643CE-0782-40CA-B5F0-2F76B554B59E}"/>
          </ac:spMkLst>
        </pc:spChg>
        <pc:spChg chg="del">
          <ac:chgData name="Beyer, Michelle T." userId="b51a5103-6728-464b-90b4-c433bd40538c" providerId="ADAL" clId="{529CE121-C5EE-434B-AEB4-C73651FD10CD}" dt="2022-09-28T12:17:16.051" v="4"/>
          <ac:spMkLst>
            <pc:docMk/>
            <pc:sldMk cId="2521269965" sldId="259"/>
            <ac:spMk id="4" creationId="{9EAFD77F-79A1-4214-B718-A077555B5EF2}"/>
          </ac:spMkLst>
        </pc:spChg>
        <pc:spChg chg="del">
          <ac:chgData name="Beyer, Michelle T." userId="b51a5103-6728-464b-90b4-c433bd40538c" providerId="ADAL" clId="{529CE121-C5EE-434B-AEB4-C73651FD10CD}" dt="2022-09-28T12:17:16.051" v="4"/>
          <ac:spMkLst>
            <pc:docMk/>
            <pc:sldMk cId="2521269965" sldId="259"/>
            <ac:spMk id="5" creationId="{8131D1F8-84D8-4AC6-B323-95B2C0798421}"/>
          </ac:spMkLst>
        </pc:spChg>
        <pc:spChg chg="del">
          <ac:chgData name="Beyer, Michelle T." userId="b51a5103-6728-464b-90b4-c433bd40538c" providerId="ADAL" clId="{529CE121-C5EE-434B-AEB4-C73651FD10CD}" dt="2022-09-28T12:17:16.051" v="4"/>
          <ac:spMkLst>
            <pc:docMk/>
            <pc:sldMk cId="2521269965" sldId="259"/>
            <ac:spMk id="6" creationId="{D9D63EC5-CFE4-49C0-AF40-5FCE21B19C36}"/>
          </ac:spMkLst>
        </pc:spChg>
        <pc:spChg chg="del">
          <ac:chgData name="Beyer, Michelle T." userId="b51a5103-6728-464b-90b4-c433bd40538c" providerId="ADAL" clId="{529CE121-C5EE-434B-AEB4-C73651FD10CD}" dt="2022-09-28T12:17:16.051" v="4"/>
          <ac:spMkLst>
            <pc:docMk/>
            <pc:sldMk cId="2521269965" sldId="259"/>
            <ac:spMk id="7" creationId="{AC683D0C-DE26-46D4-BF7C-CEDA1DD3D329}"/>
          </ac:spMkLst>
        </pc:spChg>
        <pc:spChg chg="add mod">
          <ac:chgData name="Beyer, Michelle T." userId="b51a5103-6728-464b-90b4-c433bd40538c" providerId="ADAL" clId="{529CE121-C5EE-434B-AEB4-C73651FD10CD}" dt="2022-09-28T12:18:59.127" v="37" actId="20577"/>
          <ac:spMkLst>
            <pc:docMk/>
            <pc:sldMk cId="2521269965" sldId="259"/>
            <ac:spMk id="8" creationId="{9F43D368-9160-4DDF-9451-614BF4C4EF36}"/>
          </ac:spMkLst>
        </pc:spChg>
        <pc:spChg chg="add mod">
          <ac:chgData name="Beyer, Michelle T." userId="b51a5103-6728-464b-90b4-c433bd40538c" providerId="ADAL" clId="{529CE121-C5EE-434B-AEB4-C73651FD10CD}" dt="2022-09-28T12:23:15.661" v="71" actId="27636"/>
          <ac:spMkLst>
            <pc:docMk/>
            <pc:sldMk cId="2521269965" sldId="259"/>
            <ac:spMk id="9" creationId="{EE78449C-F0EF-4A4F-833A-684B89CEAF68}"/>
          </ac:spMkLst>
        </pc:spChg>
        <pc:picChg chg="add mod">
          <ac:chgData name="Beyer, Michelle T." userId="b51a5103-6728-464b-90b4-c433bd40538c" providerId="ADAL" clId="{529CE121-C5EE-434B-AEB4-C73651FD10CD}" dt="2022-09-28T12:22:51.118" v="68" actId="14100"/>
          <ac:picMkLst>
            <pc:docMk/>
            <pc:sldMk cId="2521269965" sldId="259"/>
            <ac:picMk id="10" creationId="{7DCB804E-5003-4395-B172-F89AA0EAFF4F}"/>
          </ac:picMkLst>
        </pc:picChg>
      </pc:sldChg>
      <pc:sldChg chg="addSp delSp modSp add mod ord setBg setClrOvrMap">
        <pc:chgData name="Beyer, Michelle T." userId="b51a5103-6728-464b-90b4-c433bd40538c" providerId="ADAL" clId="{529CE121-C5EE-434B-AEB4-C73651FD10CD}" dt="2022-09-28T13:08:05.536" v="496" actId="208"/>
        <pc:sldMkLst>
          <pc:docMk/>
          <pc:sldMk cId="1749877588" sldId="260"/>
        </pc:sldMkLst>
        <pc:spChg chg="mod">
          <ac:chgData name="Beyer, Michelle T." userId="b51a5103-6728-464b-90b4-c433bd40538c" providerId="ADAL" clId="{529CE121-C5EE-434B-AEB4-C73651FD10CD}" dt="2022-09-28T13:07:54.534" v="495" actId="1076"/>
          <ac:spMkLst>
            <pc:docMk/>
            <pc:sldMk cId="1749877588" sldId="260"/>
            <ac:spMk id="8" creationId="{9F43D368-9160-4DDF-9451-614BF4C4EF36}"/>
          </ac:spMkLst>
        </pc:spChg>
        <pc:spChg chg="mod ord">
          <ac:chgData name="Beyer, Michelle T." userId="b51a5103-6728-464b-90b4-c433bd40538c" providerId="ADAL" clId="{529CE121-C5EE-434B-AEB4-C73651FD10CD}" dt="2022-09-28T13:07:50.590" v="494" actId="1076"/>
          <ac:spMkLst>
            <pc:docMk/>
            <pc:sldMk cId="1749877588" sldId="260"/>
            <ac:spMk id="9" creationId="{EE78449C-F0EF-4A4F-833A-684B89CEAF68}"/>
          </ac:spMkLst>
        </pc:spChg>
        <pc:spChg chg="add">
          <ac:chgData name="Beyer, Michelle T." userId="b51a5103-6728-464b-90b4-c433bd40538c" providerId="ADAL" clId="{529CE121-C5EE-434B-AEB4-C73651FD10CD}" dt="2022-09-28T13:03:15.740" v="462" actId="26606"/>
          <ac:spMkLst>
            <pc:docMk/>
            <pc:sldMk cId="1749877588" sldId="260"/>
            <ac:spMk id="14" creationId="{357DD0D3-F869-46D0-944C-6EC60E19E351}"/>
          </ac:spMkLst>
        </pc:spChg>
        <pc:picChg chg="add mod">
          <ac:chgData name="Beyer, Michelle T." userId="b51a5103-6728-464b-90b4-c433bd40538c" providerId="ADAL" clId="{529CE121-C5EE-434B-AEB4-C73651FD10CD}" dt="2022-09-28T13:08:05.536" v="496" actId="208"/>
          <ac:picMkLst>
            <pc:docMk/>
            <pc:sldMk cId="1749877588" sldId="260"/>
            <ac:picMk id="5" creationId="{C44F7EBC-F2D2-4EC5-8D32-71A1F8901414}"/>
          </ac:picMkLst>
        </pc:picChg>
        <pc:picChg chg="add del mod">
          <ac:chgData name="Beyer, Michelle T." userId="b51a5103-6728-464b-90b4-c433bd40538c" providerId="ADAL" clId="{529CE121-C5EE-434B-AEB4-C73651FD10CD}" dt="2022-09-28T13:02:58.117" v="460" actId="21"/>
          <ac:picMkLst>
            <pc:docMk/>
            <pc:sldMk cId="1749877588" sldId="260"/>
            <ac:picMk id="1026" creationId="{6FED109F-B0C5-42F5-98FC-D19EBA36B8B7}"/>
          </ac:picMkLst>
        </pc:picChg>
      </pc:sldChg>
      <pc:sldChg chg="new del">
        <pc:chgData name="Beyer, Michelle T." userId="b51a5103-6728-464b-90b4-c433bd40538c" providerId="ADAL" clId="{529CE121-C5EE-434B-AEB4-C73651FD10CD}" dt="2022-09-28T12:17:24.573" v="6" actId="2696"/>
        <pc:sldMkLst>
          <pc:docMk/>
          <pc:sldMk cId="2513897743" sldId="260"/>
        </pc:sldMkLst>
      </pc:sldChg>
      <pc:sldChg chg="addSp modSp add mod modTransition setBg">
        <pc:chgData name="Beyer, Michelle T." userId="b51a5103-6728-464b-90b4-c433bd40538c" providerId="ADAL" clId="{529CE121-C5EE-434B-AEB4-C73651FD10CD}" dt="2022-09-28T13:16:40.164" v="554"/>
        <pc:sldMkLst>
          <pc:docMk/>
          <pc:sldMk cId="3549183815" sldId="261"/>
        </pc:sldMkLst>
        <pc:spChg chg="mod">
          <ac:chgData name="Beyer, Michelle T." userId="b51a5103-6728-464b-90b4-c433bd40538c" providerId="ADAL" clId="{529CE121-C5EE-434B-AEB4-C73651FD10CD}" dt="2022-09-28T12:58:20.553" v="459" actId="14100"/>
          <ac:spMkLst>
            <pc:docMk/>
            <pc:sldMk cId="3549183815" sldId="261"/>
            <ac:spMk id="8" creationId="{9F43D368-9160-4DDF-9451-614BF4C4EF36}"/>
          </ac:spMkLst>
        </pc:spChg>
        <pc:spChg chg="mod">
          <ac:chgData name="Beyer, Michelle T." userId="b51a5103-6728-464b-90b4-c433bd40538c" providerId="ADAL" clId="{529CE121-C5EE-434B-AEB4-C73651FD10CD}" dt="2022-09-28T13:07:21.608" v="486" actId="27636"/>
          <ac:spMkLst>
            <pc:docMk/>
            <pc:sldMk cId="3549183815" sldId="261"/>
            <ac:spMk id="9" creationId="{EE78449C-F0EF-4A4F-833A-684B89CEAF68}"/>
          </ac:spMkLst>
        </pc:spChg>
        <pc:spChg chg="add">
          <ac:chgData name="Beyer, Michelle T." userId="b51a5103-6728-464b-90b4-c433bd40538c" providerId="ADAL" clId="{529CE121-C5EE-434B-AEB4-C73651FD10CD}" dt="2022-09-28T12:56:33.690" v="433" actId="26606"/>
          <ac:spMkLst>
            <pc:docMk/>
            <pc:sldMk cId="3549183815" sldId="261"/>
            <ac:spMk id="14" creationId="{D009D6D5-DAC2-4A8B-A17A-E206B9012D09}"/>
          </ac:spMkLst>
        </pc:spChg>
        <pc:picChg chg="add mod">
          <ac:chgData name="Beyer, Michelle T." userId="b51a5103-6728-464b-90b4-c433bd40538c" providerId="ADAL" clId="{529CE121-C5EE-434B-AEB4-C73651FD10CD}" dt="2022-09-28T12:57:02.562" v="435" actId="27614"/>
          <ac:picMkLst>
            <pc:docMk/>
            <pc:sldMk cId="3549183815" sldId="261"/>
            <ac:picMk id="2" creationId="{4D57B664-51D4-49BA-AA77-F091A1D52DA1}"/>
          </ac:picMkLst>
        </pc:picChg>
      </pc:sldChg>
      <pc:sldChg chg="addSp modSp add mod">
        <pc:chgData name="Beyer, Michelle T." userId="b51a5103-6728-464b-90b4-c433bd40538c" providerId="ADAL" clId="{529CE121-C5EE-434B-AEB4-C73651FD10CD}" dt="2022-09-28T13:14:25.133" v="545" actId="1076"/>
        <pc:sldMkLst>
          <pc:docMk/>
          <pc:sldMk cId="4163011173" sldId="262"/>
        </pc:sldMkLst>
        <pc:spChg chg="mod">
          <ac:chgData name="Beyer, Michelle T." userId="b51a5103-6728-464b-90b4-c433bd40538c" providerId="ADAL" clId="{529CE121-C5EE-434B-AEB4-C73651FD10CD}" dt="2022-09-28T12:39:26.462" v="228" actId="1076"/>
          <ac:spMkLst>
            <pc:docMk/>
            <pc:sldMk cId="4163011173" sldId="262"/>
            <ac:spMk id="8" creationId="{9F43D368-9160-4DDF-9451-614BF4C4EF36}"/>
          </ac:spMkLst>
        </pc:spChg>
        <pc:spChg chg="mod">
          <ac:chgData name="Beyer, Michelle T." userId="b51a5103-6728-464b-90b4-c433bd40538c" providerId="ADAL" clId="{529CE121-C5EE-434B-AEB4-C73651FD10CD}" dt="2022-09-28T12:40:08.102" v="237" actId="14100"/>
          <ac:spMkLst>
            <pc:docMk/>
            <pc:sldMk cId="4163011173" sldId="262"/>
            <ac:spMk id="9" creationId="{EE78449C-F0EF-4A4F-833A-684B89CEAF68}"/>
          </ac:spMkLst>
        </pc:spChg>
        <pc:graphicFrameChg chg="add mod modGraphic">
          <ac:chgData name="Beyer, Michelle T." userId="b51a5103-6728-464b-90b4-c433bd40538c" providerId="ADAL" clId="{529CE121-C5EE-434B-AEB4-C73651FD10CD}" dt="2022-09-28T13:14:25.133" v="545" actId="1076"/>
          <ac:graphicFrameMkLst>
            <pc:docMk/>
            <pc:sldMk cId="4163011173" sldId="262"/>
            <ac:graphicFrameMk id="4" creationId="{0947140D-A8DB-40F0-B253-7D24CDF0EF71}"/>
          </ac:graphicFrameMkLst>
        </pc:graphicFrameChg>
        <pc:picChg chg="add mod modCrop">
          <ac:chgData name="Beyer, Michelle T." userId="b51a5103-6728-464b-90b4-c433bd40538c" providerId="ADAL" clId="{529CE121-C5EE-434B-AEB4-C73651FD10CD}" dt="2022-09-28T12:40:50.352" v="243"/>
          <ac:picMkLst>
            <pc:docMk/>
            <pc:sldMk cId="4163011173" sldId="262"/>
            <ac:picMk id="2" creationId="{444A3CF5-E434-4A3C-80AE-5D2AD3F30E1C}"/>
          </ac:picMkLst>
        </pc:picChg>
      </pc:sldChg>
      <pc:sldChg chg="addSp modSp add mod">
        <pc:chgData name="Beyer, Michelle T." userId="b51a5103-6728-464b-90b4-c433bd40538c" providerId="ADAL" clId="{529CE121-C5EE-434B-AEB4-C73651FD10CD}" dt="2022-09-28T13:07:01.923" v="482" actId="1076"/>
        <pc:sldMkLst>
          <pc:docMk/>
          <pc:sldMk cId="1379770382" sldId="263"/>
        </pc:sldMkLst>
        <pc:spChg chg="mod">
          <ac:chgData name="Beyer, Michelle T." userId="b51a5103-6728-464b-90b4-c433bd40538c" providerId="ADAL" clId="{529CE121-C5EE-434B-AEB4-C73651FD10CD}" dt="2022-09-28T12:19:47.695" v="51" actId="20577"/>
          <ac:spMkLst>
            <pc:docMk/>
            <pc:sldMk cId="1379770382" sldId="263"/>
            <ac:spMk id="8" creationId="{9F43D368-9160-4DDF-9451-614BF4C4EF36}"/>
          </ac:spMkLst>
        </pc:spChg>
        <pc:spChg chg="mod">
          <ac:chgData name="Beyer, Michelle T." userId="b51a5103-6728-464b-90b4-c433bd40538c" providerId="ADAL" clId="{529CE121-C5EE-434B-AEB4-C73651FD10CD}" dt="2022-09-28T13:07:01.923" v="482" actId="1076"/>
          <ac:spMkLst>
            <pc:docMk/>
            <pc:sldMk cId="1379770382" sldId="263"/>
            <ac:spMk id="9" creationId="{EE78449C-F0EF-4A4F-833A-684B89CEAF68}"/>
          </ac:spMkLst>
        </pc:spChg>
        <pc:picChg chg="add mod modCrop">
          <ac:chgData name="Beyer, Michelle T." userId="b51a5103-6728-464b-90b4-c433bd40538c" providerId="ADAL" clId="{529CE121-C5EE-434B-AEB4-C73651FD10CD}" dt="2022-09-28T12:42:32.701" v="249"/>
          <ac:picMkLst>
            <pc:docMk/>
            <pc:sldMk cId="1379770382" sldId="263"/>
            <ac:picMk id="2" creationId="{1B0B2CFF-5AB3-41C2-B294-68AE70105CA0}"/>
          </ac:picMkLst>
        </pc:picChg>
      </pc:sldChg>
      <pc:sldChg chg="addSp delSp modSp new mod modTransition">
        <pc:chgData name="Beyer, Michelle T." userId="b51a5103-6728-464b-90b4-c433bd40538c" providerId="ADAL" clId="{529CE121-C5EE-434B-AEB4-C73651FD10CD}" dt="2022-09-28T13:16:47.942" v="556"/>
        <pc:sldMkLst>
          <pc:docMk/>
          <pc:sldMk cId="4267469274" sldId="264"/>
        </pc:sldMkLst>
        <pc:spChg chg="mod">
          <ac:chgData name="Beyer, Michelle T." userId="b51a5103-6728-464b-90b4-c433bd40538c" providerId="ADAL" clId="{529CE121-C5EE-434B-AEB4-C73651FD10CD}" dt="2022-09-28T12:57:02.566" v="436" actId="962"/>
          <ac:spMkLst>
            <pc:docMk/>
            <pc:sldMk cId="4267469274" sldId="264"/>
            <ac:spMk id="2" creationId="{CD7DE978-7303-4079-8919-CEA0135E1726}"/>
          </ac:spMkLst>
        </pc:spChg>
        <pc:spChg chg="del mod">
          <ac:chgData name="Beyer, Michelle T." userId="b51a5103-6728-464b-90b4-c433bd40538c" providerId="ADAL" clId="{529CE121-C5EE-434B-AEB4-C73651FD10CD}" dt="2022-09-28T12:24:57.066" v="74"/>
          <ac:spMkLst>
            <pc:docMk/>
            <pc:sldMk cId="4267469274" sldId="264"/>
            <ac:spMk id="3" creationId="{9B406A6D-69F2-48E0-8AB1-0AAF46556E43}"/>
          </ac:spMkLst>
        </pc:spChg>
        <pc:spChg chg="add mod">
          <ac:chgData name="Beyer, Michelle T." userId="b51a5103-6728-464b-90b4-c433bd40538c" providerId="ADAL" clId="{529CE121-C5EE-434B-AEB4-C73651FD10CD}" dt="2022-09-28T12:38:10.993" v="221" actId="403"/>
          <ac:spMkLst>
            <pc:docMk/>
            <pc:sldMk cId="4267469274" sldId="264"/>
            <ac:spMk id="5" creationId="{5D7E7FB9-A962-426D-8D81-703F3A50E1B2}"/>
          </ac:spMkLst>
        </pc:spChg>
        <pc:spChg chg="add mod">
          <ac:chgData name="Beyer, Michelle T." userId="b51a5103-6728-464b-90b4-c433bd40538c" providerId="ADAL" clId="{529CE121-C5EE-434B-AEB4-C73651FD10CD}" dt="2022-09-28T12:38:22.211" v="224" actId="403"/>
          <ac:spMkLst>
            <pc:docMk/>
            <pc:sldMk cId="4267469274" sldId="264"/>
            <ac:spMk id="7" creationId="{2EFAE610-4C40-46AE-8A1A-F0E4DD954219}"/>
          </ac:spMkLst>
        </pc:spChg>
        <pc:graphicFrameChg chg="add mod modGraphic">
          <ac:chgData name="Beyer, Michelle T." userId="b51a5103-6728-464b-90b4-c433bd40538c" providerId="ADAL" clId="{529CE121-C5EE-434B-AEB4-C73651FD10CD}" dt="2022-09-28T12:37:25.503" v="216"/>
          <ac:graphicFrameMkLst>
            <pc:docMk/>
            <pc:sldMk cId="4267469274" sldId="264"/>
            <ac:graphicFrameMk id="4" creationId="{9EAC8579-A75E-4F8E-B1EF-D13310209338}"/>
          </ac:graphicFrameMkLst>
        </pc:graphicFrameChg>
        <pc:graphicFrameChg chg="add mod modGraphic">
          <ac:chgData name="Beyer, Michelle T." userId="b51a5103-6728-464b-90b4-c433bd40538c" providerId="ADAL" clId="{529CE121-C5EE-434B-AEB4-C73651FD10CD}" dt="2022-09-28T12:38:40.173" v="227" actId="14861"/>
          <ac:graphicFrameMkLst>
            <pc:docMk/>
            <pc:sldMk cId="4267469274" sldId="264"/>
            <ac:graphicFrameMk id="6" creationId="{0B5C148D-4745-4CB1-9308-CB578C82769C}"/>
          </ac:graphicFrameMkLst>
        </pc:graphicFrameChg>
        <pc:graphicFrameChg chg="add mod modGraphic">
          <ac:chgData name="Beyer, Michelle T." userId="b51a5103-6728-464b-90b4-c433bd40538c" providerId="ADAL" clId="{529CE121-C5EE-434B-AEB4-C73651FD10CD}" dt="2022-09-28T13:13:46.952" v="542" actId="1076"/>
          <ac:graphicFrameMkLst>
            <pc:docMk/>
            <pc:sldMk cId="4267469274" sldId="264"/>
            <ac:graphicFrameMk id="9" creationId="{84991DF3-A005-44D5-B47E-305B4BC02C01}"/>
          </ac:graphicFrameMkLst>
        </pc:graphicFrameChg>
      </pc:sldChg>
      <pc:sldChg chg="add ord modTransition">
        <pc:chgData name="Beyer, Michelle T." userId="b51a5103-6728-464b-90b4-c433bd40538c" providerId="ADAL" clId="{529CE121-C5EE-434B-AEB4-C73651FD10CD}" dt="2022-09-28T13:15:13.230" v="547"/>
        <pc:sldMkLst>
          <pc:docMk/>
          <pc:sldMk cId="789689832" sldId="265"/>
        </pc:sldMkLst>
      </pc:sldChg>
      <pc:sldMasterChg chg="setBg">
        <pc:chgData name="Beyer, Michelle T." userId="b51a5103-6728-464b-90b4-c433bd40538c" providerId="ADAL" clId="{529CE121-C5EE-434B-AEB4-C73651FD10CD}" dt="2022-09-28T13:03:23.495" v="463"/>
        <pc:sldMasterMkLst>
          <pc:docMk/>
          <pc:sldMasterMk cId="3431837774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9B42-9599-4A22-8D94-E0243BBD0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23543-ECE5-427A-9D48-16B7F6919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A28DA-0589-48B3-9DB5-49D193D4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BC418-5487-4914-A2DC-0CD0A287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022E-B9DC-4F0D-9332-683F2473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4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F31C-5491-400A-A5EF-73F43BB4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518B9-25B5-431D-92CB-085CE0DB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C02E5-B812-4D31-A983-39282CCB4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C60BD-554C-4515-8231-6E6DC8C9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5B627-6E1E-4361-99F5-3DA60CDE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D8088-BEF4-472D-9716-F2DD1CFB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E537-40C2-4154-B2C4-C1442E8F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24C71-E9DD-4AA0-9C4E-63F07FF8C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92AD4-DAF8-41EF-A604-A833C0066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68CB7-5F13-48AE-808B-50CA62D9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FC211-40DF-4ED3-9020-3CB50883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176C2-1065-4896-A4E3-704303C5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1118-3AA3-475F-81B1-1479250C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933D9-113F-4363-AAA4-67099FE26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7268C-7911-47A3-B95A-460303E2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6818-B99F-40CA-8C73-E71ABC4A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6C06-6683-451A-AF54-16941F54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CA74A-196D-4C62-A73B-B86A29597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5FA76-B918-4F04-AA99-226763669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C9E3E-56A5-4E8C-8905-59DE3826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4D29-0709-43CF-964E-8463AA9C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33608-962C-4753-8D53-3D29E7E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6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49B1-445F-40AF-93A1-FDFD2835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A3ED-C9E4-4B85-A877-7A7470F93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D199E-0AEB-4963-8A95-E5F3FF8C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A51EF-BA32-4807-BC1B-9522D759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3E2CF-A261-48CA-B732-C67BD0BE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49B1-445F-40AF-93A1-FDFD2835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2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C4FDD1-EECA-4779-8C91-984FC1E667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52" y="1873250"/>
            <a:ext cx="2167072" cy="4340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1EE04C6-B576-4F61-99E4-8063A7DED7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3360" y="1858943"/>
            <a:ext cx="2167072" cy="4340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D12050B-F675-45B9-89B4-6B27369936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6632" y="1873250"/>
            <a:ext cx="2167072" cy="4340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D54DA2-D77B-465F-B16D-EE752EFADE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36104" y="1873250"/>
            <a:ext cx="2167072" cy="4340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A07D468-9995-47A8-83AD-C5E5B9D78B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55576" y="1873250"/>
            <a:ext cx="2167072" cy="4340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30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49B1-445F-40AF-93A1-FDFD2835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2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C4FDD1-EECA-4779-8C91-984FC1E667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469" y="1511529"/>
            <a:ext cx="1869617" cy="5241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9BA9B93-614B-41C7-A0E5-CB22D75055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6057" y="1511529"/>
            <a:ext cx="1869617" cy="5241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61E779F-62B5-4B95-88D7-5A84890BC8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3262" y="1511529"/>
            <a:ext cx="1869617" cy="5241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40288EE-3530-460D-977B-20D590D8A8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4535" y="1511529"/>
            <a:ext cx="1869617" cy="5241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1CE29E6-EE32-4E69-98F5-58BF15F1A7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4123" y="1515584"/>
            <a:ext cx="1869617" cy="5241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E36FCA-23B2-473A-A135-49D2EE9B1C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3711" y="1511529"/>
            <a:ext cx="1869617" cy="5241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38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F9CE-960E-48C4-B530-F8052DC0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6BD07-8050-40E3-9683-23444D1C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FB929-4FD7-43E9-AC38-189C9847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C36C7-F5E9-4FE8-B697-C6570B3E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09E77-D733-45F3-B5E4-FB928DF2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5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04B3-7CB7-4619-A13F-EEF4B628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DC9B-ECC3-44B9-AB82-6EE0F822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733B2-B00C-4C1F-B2B3-36B371C8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471A0-9B96-46C4-9AA0-AF11FBE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1D612-3AEE-4013-9A72-38F4CFD1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62F37-BD20-4A2E-BD16-62D94118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93B0-D0AA-4F22-8929-2C1D7F03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9F3E3-D2D7-4C32-8306-0D198A86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2F8C2-CBE0-490B-BF09-2A4EAC2BF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E830C-5D63-41E5-8F06-8880B2594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57131-B0B1-437B-A5B6-2DB8403E7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FFD34-74B4-4E18-AF97-F357E1AB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DF7525-88AE-4401-9FDF-325E635C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AB125-61FD-49F2-BAD9-CCCF3380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BFC0-DC8E-447C-9B34-1C5147DB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AF707-4A11-4D28-B58C-28C99872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7240D-F963-4B50-B327-076CCB67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DC988-73D1-4879-A2B1-C111C7D3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B203C-1D83-40E5-899C-08F129C2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2E271-5BFC-4D45-9713-BC4B6787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F121B-3940-4F36-ACF1-59E1573C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7544F6-256C-479F-8CB0-D92FAED3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03F3-EE0A-450B-9FF7-FC2475E65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56130-B9E8-4D52-934C-984BF494D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4D41-0508-42E0-B40E-C50E181F1F0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3E0B-A055-40D6-8BDB-2977F2DB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51D7E-0FE6-45D8-BCF5-67772BF9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6C42-A38E-4EB5-8934-C6D3CD3E4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3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litaryatheists.org/news/2014/09/secular-groups-take-aim-at-mandatory-military-relig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spaceforce.mil" TargetMode="External"/><Relationship Id="rId13" Type="http://schemas.openxmlformats.org/officeDocument/2006/relationships/hyperlink" Target="goarmy.co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airforce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hyperlink" Target="uscg.mil" TargetMode="External"/><Relationship Id="rId5" Type="http://schemas.openxmlformats.org/officeDocument/2006/relationships/image" Target="../media/image5.png"/><Relationship Id="rId10" Type="http://schemas.openxmlformats.org/officeDocument/2006/relationships/hyperlink" Target="marines.com" TargetMode="External"/><Relationship Id="rId4" Type="http://schemas.openxmlformats.org/officeDocument/2006/relationships/image" Target="../media/image4.png"/><Relationship Id="rId9" Type="http://schemas.openxmlformats.org/officeDocument/2006/relationships/hyperlink" Target="navy.com" TargetMode="External"/><Relationship Id="rId14" Type="http://schemas.openxmlformats.org/officeDocument/2006/relationships/hyperlink" Target="Bit.ly/mphsMILITAR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0.png"/><Relationship Id="rId7" Type="http://schemas.openxmlformats.org/officeDocument/2006/relationships/image" Target="../media/image10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20.png"/><Relationship Id="rId5" Type="http://schemas.openxmlformats.org/officeDocument/2006/relationships/image" Target="../media/image9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F57E02-F771-447C-A38A-3D0B5225C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74" b="190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44ABF-A870-4CB3-AE9B-95447847B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Military Pathways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2A336-85C3-46C3-BC05-460BB24F2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33740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Service, Careers, Education, and Community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8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1885C-20E5-430F-B457-0F4A19235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638" y="1846596"/>
            <a:ext cx="1869617" cy="75316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Army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40E8B-5A0C-496D-A97D-D1BF1F589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1226" y="1846596"/>
            <a:ext cx="1869617" cy="753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Air Force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D7DF5-9E3A-47CF-91CB-A50A6AF9D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8431" y="1846596"/>
            <a:ext cx="1869617" cy="96832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Coast Guard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2C2911-91F4-4A43-8653-08B66DA70E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9704" y="1846596"/>
            <a:ext cx="1869617" cy="75316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Marine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9DCAE4-A569-4B2A-97BE-5667B83837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9292" y="1850652"/>
            <a:ext cx="1869617" cy="49810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Navy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6D22E4-19DD-4BCA-AC58-371C901616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78880" y="1846597"/>
            <a:ext cx="1869617" cy="96832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Space Force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36BA9-AE06-40CA-B027-48F533E3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321" y="381000"/>
            <a:ext cx="1365738" cy="13657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A82264-4763-4668-BC87-D4A14B41AA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8431" y="381000"/>
            <a:ext cx="1365738" cy="1365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812E9-A3A4-4D42-98A2-66F988E10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259" y="381001"/>
            <a:ext cx="1365738" cy="1365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987C38-9BBA-46F6-9793-2DDEBE52E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71" y="381000"/>
            <a:ext cx="1365738" cy="136573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2E496C6-0161-440C-BCA9-DD5127568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03" y="381000"/>
            <a:ext cx="1349615" cy="13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317364-1204-44BF-BEA7-0EE8538562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7151" y="265977"/>
            <a:ext cx="1667468" cy="16674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C42B5A-3050-4F35-BA22-ACA398693BC0}"/>
              </a:ext>
            </a:extLst>
          </p:cNvPr>
          <p:cNvSpPr/>
          <p:nvPr/>
        </p:nvSpPr>
        <p:spPr>
          <a:xfrm>
            <a:off x="10326906" y="2814919"/>
            <a:ext cx="677108" cy="391462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en-US" sz="3200" u="sng" dirty="0">
                <a:hlinkClick r:id="rId8"/>
              </a:rPr>
              <a:t>spaceforce.mil</a:t>
            </a:r>
            <a:endParaRPr lang="en-US" sz="3200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4D4356-2524-4927-BBBD-E6C7CB56A8B8}"/>
              </a:ext>
            </a:extLst>
          </p:cNvPr>
          <p:cNvSpPr/>
          <p:nvPr/>
        </p:nvSpPr>
        <p:spPr>
          <a:xfrm>
            <a:off x="8213226" y="2814919"/>
            <a:ext cx="677108" cy="391462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en-US" sz="3200" u="sng" dirty="0">
                <a:hlinkClick r:id="rId9"/>
              </a:rPr>
              <a:t>navy.com</a:t>
            </a:r>
            <a:endParaRPr lang="en-US" sz="3200" u="sng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97D1FB-1522-4B93-AB62-A4CD46DAC376}"/>
              </a:ext>
            </a:extLst>
          </p:cNvPr>
          <p:cNvSpPr/>
          <p:nvPr/>
        </p:nvSpPr>
        <p:spPr>
          <a:xfrm>
            <a:off x="6377780" y="2814919"/>
            <a:ext cx="677108" cy="391462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en-US" sz="3200" u="sng" dirty="0">
                <a:hlinkClick r:id="rId10"/>
              </a:rPr>
              <a:t>marines.com</a:t>
            </a:r>
            <a:endParaRPr lang="en-US" sz="3200" u="sng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BEAA2C-7151-4495-BE25-DA67C02A66CF}"/>
              </a:ext>
            </a:extLst>
          </p:cNvPr>
          <p:cNvSpPr/>
          <p:nvPr/>
        </p:nvSpPr>
        <p:spPr>
          <a:xfrm>
            <a:off x="4312572" y="2814919"/>
            <a:ext cx="677108" cy="391462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en-US" sz="3200" u="sng" dirty="0">
                <a:hlinkClick r:id="rId11"/>
              </a:rPr>
              <a:t>uscg.mil</a:t>
            </a:r>
            <a:endParaRPr lang="en-US" sz="3200" u="sng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9B5187-E2FF-4B73-9159-F23678292EB6}"/>
              </a:ext>
            </a:extLst>
          </p:cNvPr>
          <p:cNvSpPr/>
          <p:nvPr/>
        </p:nvSpPr>
        <p:spPr>
          <a:xfrm>
            <a:off x="2357389" y="2814919"/>
            <a:ext cx="677108" cy="391462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en-US" sz="3200" u="sng" dirty="0">
                <a:hlinkClick r:id="rId12"/>
              </a:rPr>
              <a:t>airforce.com</a:t>
            </a:r>
            <a:endParaRPr lang="en-US" sz="3200" u="sng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F2AE78-6EB3-4515-9B38-9E3D525909F2}"/>
              </a:ext>
            </a:extLst>
          </p:cNvPr>
          <p:cNvSpPr/>
          <p:nvPr/>
        </p:nvSpPr>
        <p:spPr>
          <a:xfrm>
            <a:off x="510878" y="2943374"/>
            <a:ext cx="677108" cy="391462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en-US" sz="3200" u="sng" dirty="0">
                <a:hlinkClick r:id="rId13"/>
              </a:rPr>
              <a:t>goarmy.com</a:t>
            </a:r>
            <a:endParaRPr lang="en-US" sz="32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C2426-9432-49E9-912A-5B597EBF5671}"/>
              </a:ext>
            </a:extLst>
          </p:cNvPr>
          <p:cNvSpPr txBox="1"/>
          <p:nvPr/>
        </p:nvSpPr>
        <p:spPr>
          <a:xfrm>
            <a:off x="0" y="610766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Find your local branch recruiters @ </a:t>
            </a:r>
            <a:r>
              <a:rPr lang="en-US" sz="4000" dirty="0">
                <a:hlinkClick r:id="rId14"/>
              </a:rPr>
              <a:t>Bit.ly/</a:t>
            </a:r>
            <a:r>
              <a:rPr lang="en-US" sz="4000" dirty="0" err="1">
                <a:hlinkClick r:id="rId14"/>
              </a:rPr>
              <a:t>mphsMILITARY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073551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1885C-20E5-430F-B457-0F4A19235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638" y="1846596"/>
            <a:ext cx="1869617" cy="500734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Army</a:t>
            </a:r>
          </a:p>
          <a:p>
            <a:r>
              <a:rPr lang="en-US" sz="2400" dirty="0"/>
              <a:t>College ROTC</a:t>
            </a:r>
          </a:p>
          <a:p>
            <a:r>
              <a:rPr lang="en-US" sz="2400" b="1" dirty="0"/>
              <a:t>National Guard</a:t>
            </a:r>
          </a:p>
          <a:p>
            <a:r>
              <a:rPr lang="en-US" sz="2400" dirty="0"/>
              <a:t>Reserves</a:t>
            </a:r>
          </a:p>
          <a:p>
            <a:r>
              <a:rPr lang="en-US" sz="2400" dirty="0"/>
              <a:t>Enlisted </a:t>
            </a:r>
          </a:p>
          <a:p>
            <a:r>
              <a:rPr lang="en-US" sz="2400" dirty="0"/>
              <a:t>Warrant Officer</a:t>
            </a:r>
          </a:p>
          <a:p>
            <a:r>
              <a:rPr lang="en-US" sz="2400" dirty="0"/>
              <a:t>Officer</a:t>
            </a:r>
          </a:p>
          <a:p>
            <a:r>
              <a:rPr lang="en-US" sz="2400" dirty="0"/>
              <a:t>Military College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40E8B-5A0C-496D-A97D-D1BF1F589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1226" y="1846596"/>
            <a:ext cx="1869617" cy="5007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Air Force</a:t>
            </a:r>
          </a:p>
          <a:p>
            <a:r>
              <a:rPr lang="en-US" sz="2400" dirty="0"/>
              <a:t>College ROTC</a:t>
            </a:r>
          </a:p>
          <a:p>
            <a:r>
              <a:rPr lang="en-US" sz="2400" b="1" dirty="0"/>
              <a:t>National Guard</a:t>
            </a:r>
          </a:p>
          <a:p>
            <a:r>
              <a:rPr lang="en-US" sz="2400" dirty="0"/>
              <a:t>Reserves</a:t>
            </a:r>
          </a:p>
          <a:p>
            <a:r>
              <a:rPr lang="en-US" sz="2400" dirty="0"/>
              <a:t>Enlisted </a:t>
            </a:r>
          </a:p>
          <a:p>
            <a:r>
              <a:rPr lang="en-US" sz="2400" dirty="0"/>
              <a:t>Officer</a:t>
            </a:r>
          </a:p>
          <a:p>
            <a:r>
              <a:rPr lang="en-US" sz="2400" dirty="0"/>
              <a:t>Military College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D7DF5-9E3A-47CF-91CB-A50A6AF9D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8431" y="1846596"/>
            <a:ext cx="1869617" cy="500734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Coast Guard</a:t>
            </a:r>
          </a:p>
          <a:p>
            <a:r>
              <a:rPr lang="en-US" sz="2400" dirty="0"/>
              <a:t>College ROTC</a:t>
            </a:r>
          </a:p>
          <a:p>
            <a:r>
              <a:rPr lang="en-US" sz="2400" b="1" dirty="0"/>
              <a:t>Reserves</a:t>
            </a:r>
          </a:p>
          <a:p>
            <a:r>
              <a:rPr lang="en-US" sz="2400" dirty="0"/>
              <a:t>Enlisted </a:t>
            </a:r>
          </a:p>
          <a:p>
            <a:r>
              <a:rPr lang="en-US" sz="2400" dirty="0"/>
              <a:t>Officer</a:t>
            </a:r>
          </a:p>
          <a:p>
            <a:r>
              <a:rPr lang="en-US" sz="2400" dirty="0"/>
              <a:t>Military College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2C2911-91F4-4A43-8653-08B66DA70E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9704" y="1846596"/>
            <a:ext cx="1869617" cy="500734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Marine</a:t>
            </a:r>
          </a:p>
          <a:p>
            <a:r>
              <a:rPr lang="en-US" sz="2400" dirty="0"/>
              <a:t>College ROTC</a:t>
            </a:r>
          </a:p>
          <a:p>
            <a:r>
              <a:rPr lang="en-US" sz="2400" b="1" dirty="0"/>
              <a:t>Reserves</a:t>
            </a:r>
          </a:p>
          <a:p>
            <a:r>
              <a:rPr lang="en-US" sz="2400" dirty="0"/>
              <a:t>Enlisted </a:t>
            </a:r>
          </a:p>
          <a:p>
            <a:r>
              <a:rPr lang="en-US" sz="2400" dirty="0"/>
              <a:t>Warrant Officer</a:t>
            </a:r>
          </a:p>
          <a:p>
            <a:r>
              <a:rPr lang="en-US" sz="2400" dirty="0"/>
              <a:t>Officer</a:t>
            </a:r>
          </a:p>
          <a:p>
            <a:r>
              <a:rPr lang="en-US" sz="2400" dirty="0"/>
              <a:t>Military College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9DCAE4-A569-4B2A-97BE-5667B83837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9292" y="1850651"/>
            <a:ext cx="1869617" cy="500734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Navy</a:t>
            </a:r>
          </a:p>
          <a:p>
            <a:r>
              <a:rPr lang="en-US" sz="2400" dirty="0"/>
              <a:t>College ROTC</a:t>
            </a:r>
          </a:p>
          <a:p>
            <a:r>
              <a:rPr lang="en-US" sz="2400" b="1" dirty="0"/>
              <a:t>Reserves</a:t>
            </a:r>
          </a:p>
          <a:p>
            <a:r>
              <a:rPr lang="en-US" sz="2400" dirty="0"/>
              <a:t>Enlisted </a:t>
            </a:r>
          </a:p>
          <a:p>
            <a:r>
              <a:rPr lang="en-US" sz="2400" dirty="0"/>
              <a:t>Officer</a:t>
            </a:r>
          </a:p>
          <a:p>
            <a:r>
              <a:rPr lang="en-US" sz="2400" dirty="0"/>
              <a:t>Military College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6D22E4-19DD-4BCA-AC58-371C901616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78880" y="1846596"/>
            <a:ext cx="1869617" cy="500734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Space Force</a:t>
            </a:r>
          </a:p>
          <a:p>
            <a:r>
              <a:rPr lang="en-US" sz="2400" dirty="0"/>
              <a:t>Enlisted </a:t>
            </a:r>
          </a:p>
          <a:p>
            <a:r>
              <a:rPr lang="en-US" sz="2400" dirty="0"/>
              <a:t>Officer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36BA9-AE06-40CA-B027-48F533E3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321" y="381000"/>
            <a:ext cx="1365738" cy="13657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A82264-4763-4668-BC87-D4A14B41AA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8431" y="381000"/>
            <a:ext cx="1365738" cy="1365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812E9-A3A4-4D42-98A2-66F988E10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259" y="381001"/>
            <a:ext cx="1365738" cy="1365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987C38-9BBA-46F6-9793-2DDEBE52E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71" y="381000"/>
            <a:ext cx="1365738" cy="136573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2E496C6-0161-440C-BCA9-DD5127568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03" y="381000"/>
            <a:ext cx="1349615" cy="13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317364-1204-44BF-BEA7-0EE8538562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7151" y="265977"/>
            <a:ext cx="1667468" cy="16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E672-B12D-42B2-B5E1-26033304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99" y="1205"/>
            <a:ext cx="10515600" cy="80168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General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8B31E-1163-4287-A3A8-DA30008F1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53" y="802889"/>
            <a:ext cx="2324100" cy="605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00B050"/>
                </a:solidFill>
              </a:rPr>
              <a:t>College ROTC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Serve while in college through college unit</a:t>
            </a:r>
          </a:p>
          <a:p>
            <a:r>
              <a:rPr lang="en-US" sz="1800" dirty="0">
                <a:solidFill>
                  <a:srgbClr val="00B050"/>
                </a:solidFill>
              </a:rPr>
              <a:t>Branch is based on college</a:t>
            </a:r>
          </a:p>
          <a:p>
            <a:r>
              <a:rPr lang="en-US" sz="1800" dirty="0">
                <a:solidFill>
                  <a:srgbClr val="00B050"/>
                </a:solidFill>
              </a:rPr>
              <a:t>$$ for being in ROTC</a:t>
            </a:r>
          </a:p>
          <a:p>
            <a:r>
              <a:rPr lang="en-US" sz="1800" dirty="0">
                <a:solidFill>
                  <a:srgbClr val="00B050"/>
                </a:solidFill>
              </a:rPr>
              <a:t>Partial to full tuition repayment after college</a:t>
            </a:r>
          </a:p>
          <a:p>
            <a:r>
              <a:rPr lang="en-US" sz="1800" dirty="0">
                <a:solidFill>
                  <a:srgbClr val="00B050"/>
                </a:solidFill>
              </a:rPr>
              <a:t>4 to 8 year Active-Duty Officer commitment at the end of college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763BD-F657-4838-8D51-387767860B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99528" y="802889"/>
            <a:ext cx="2324100" cy="605511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National Guard/ Reserves</a:t>
            </a:r>
          </a:p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Take ASVAB</a:t>
            </a:r>
          </a:p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Choose a branch of service and career field</a:t>
            </a:r>
          </a:p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Attend 6-12 weeks of Basic Training</a:t>
            </a:r>
          </a:p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Attend Career Field Training 3months to 2 years</a:t>
            </a:r>
          </a:p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4-year guard commitment (Serve 1 weekend a month and 2 weeks a year )</a:t>
            </a:r>
          </a:p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Inactive reserves until 8 years</a:t>
            </a:r>
          </a:p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College assistance through GI Bill and Tuition Assistance</a:t>
            </a:r>
          </a:p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3 or more high school ROTC courses may increase pay grade / rank</a:t>
            </a: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9ECC31-2B0B-4A9C-8D79-0B3ED89D2F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33950" y="801684"/>
            <a:ext cx="2324100" cy="60551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u="sng" dirty="0">
                <a:solidFill>
                  <a:srgbClr val="0070C0"/>
                </a:solidFill>
              </a:rPr>
              <a:t>Military College</a:t>
            </a:r>
          </a:p>
          <a:p>
            <a:r>
              <a:rPr lang="en-US" sz="1900" dirty="0">
                <a:solidFill>
                  <a:srgbClr val="0070C0"/>
                </a:solidFill>
              </a:rPr>
              <a:t>Applications and Interview are similar to a 4-year college</a:t>
            </a:r>
          </a:p>
          <a:p>
            <a:r>
              <a:rPr lang="en-US" sz="1900" dirty="0">
                <a:solidFill>
                  <a:srgbClr val="0070C0"/>
                </a:solidFill>
              </a:rPr>
              <a:t>Additional Physical requirements may apply</a:t>
            </a:r>
          </a:p>
          <a:p>
            <a:r>
              <a:rPr lang="en-US" sz="1900" dirty="0">
                <a:solidFill>
                  <a:srgbClr val="0070C0"/>
                </a:solidFill>
              </a:rPr>
              <a:t>May or may not be affiliated with a specific branch of service</a:t>
            </a:r>
          </a:p>
          <a:p>
            <a:r>
              <a:rPr lang="en-US" sz="1900" dirty="0">
                <a:solidFill>
                  <a:srgbClr val="0070C0"/>
                </a:solidFill>
              </a:rPr>
              <a:t>Letters of recommendation may include  community &amp; government officials</a:t>
            </a:r>
          </a:p>
          <a:p>
            <a:r>
              <a:rPr lang="en-US" sz="1900" dirty="0">
                <a:solidFill>
                  <a:srgbClr val="0070C0"/>
                </a:solidFill>
              </a:rPr>
              <a:t>High school ROTC does help, but not required</a:t>
            </a:r>
          </a:p>
          <a:p>
            <a:r>
              <a:rPr lang="en-US" sz="1900" dirty="0">
                <a:solidFill>
                  <a:srgbClr val="0070C0"/>
                </a:solidFill>
              </a:rPr>
              <a:t>Active-Duty Officer commitment after college depends on the school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5A84C-FEED-4E1F-BEE2-0ED142F4B7F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64125" y="802889"/>
            <a:ext cx="2324100" cy="60551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u="sng" dirty="0">
                <a:solidFill>
                  <a:srgbClr val="7030A0"/>
                </a:solidFill>
              </a:rPr>
              <a:t>Active Duty Enlisted</a:t>
            </a:r>
          </a:p>
          <a:p>
            <a:r>
              <a:rPr lang="en-US" sz="3200" dirty="0">
                <a:solidFill>
                  <a:srgbClr val="7030A0"/>
                </a:solidFill>
              </a:rPr>
              <a:t>Take ASVAB</a:t>
            </a:r>
          </a:p>
          <a:p>
            <a:r>
              <a:rPr lang="en-US" sz="3200" dirty="0">
                <a:solidFill>
                  <a:srgbClr val="7030A0"/>
                </a:solidFill>
              </a:rPr>
              <a:t>Choose a branch of service and career field</a:t>
            </a:r>
          </a:p>
          <a:p>
            <a:r>
              <a:rPr lang="en-US" sz="3200" dirty="0">
                <a:solidFill>
                  <a:srgbClr val="7030A0"/>
                </a:solidFill>
              </a:rPr>
              <a:t>3-to-6 year commitment based on contract</a:t>
            </a:r>
          </a:p>
          <a:p>
            <a:r>
              <a:rPr lang="en-US" sz="3200" dirty="0">
                <a:solidFill>
                  <a:srgbClr val="7030A0"/>
                </a:solidFill>
              </a:rPr>
              <a:t>Inactive reserves until 8 years</a:t>
            </a:r>
          </a:p>
          <a:p>
            <a:r>
              <a:rPr lang="en-US" sz="3200" dirty="0">
                <a:solidFill>
                  <a:srgbClr val="7030A0"/>
                </a:solidFill>
              </a:rPr>
              <a:t>College assistance through Post 9/11 GI Bill and up to 100% Tuition Assistance while active duty</a:t>
            </a:r>
          </a:p>
          <a:p>
            <a:r>
              <a:rPr lang="en-US" sz="3200" dirty="0">
                <a:solidFill>
                  <a:srgbClr val="7030A0"/>
                </a:solidFill>
              </a:rPr>
              <a:t>3 or more high school ROTC courses may increase pay grade / rank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**some branches have warrant officers and officer with an associates degree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01A56D-DAC5-4F8D-A017-A5F35B5BFC5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74145" y="801684"/>
            <a:ext cx="2324100" cy="5684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u="sng" dirty="0">
                <a:solidFill>
                  <a:srgbClr val="FF0000"/>
                </a:solidFill>
              </a:rPr>
              <a:t>Active-Duty Officer</a:t>
            </a:r>
          </a:p>
          <a:p>
            <a:r>
              <a:rPr lang="en-US" sz="1900" dirty="0">
                <a:solidFill>
                  <a:srgbClr val="FF0000"/>
                </a:solidFill>
              </a:rPr>
              <a:t>Take ASVAB</a:t>
            </a:r>
          </a:p>
          <a:p>
            <a:r>
              <a:rPr lang="en-US" sz="1900" dirty="0">
                <a:solidFill>
                  <a:srgbClr val="FF0000"/>
                </a:solidFill>
              </a:rPr>
              <a:t>Must have a 4-year degree or higher</a:t>
            </a:r>
          </a:p>
          <a:p>
            <a:r>
              <a:rPr lang="en-US" sz="1900" dirty="0">
                <a:solidFill>
                  <a:srgbClr val="FF0000"/>
                </a:solidFill>
              </a:rPr>
              <a:t>Choose a branch of service and career field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NG/ reserve officers are normally enlisted first</a:t>
            </a:r>
          </a:p>
          <a:p>
            <a:r>
              <a:rPr lang="en-US" sz="1900" dirty="0">
                <a:solidFill>
                  <a:srgbClr val="FF0000"/>
                </a:solidFill>
              </a:rPr>
              <a:t>4 or more years commitment based on contract</a:t>
            </a:r>
          </a:p>
          <a:p>
            <a:r>
              <a:rPr lang="en-US" sz="1900" dirty="0">
                <a:solidFill>
                  <a:srgbClr val="FF0000"/>
                </a:solidFill>
              </a:rPr>
              <a:t>Inactive reserves until 8 years</a:t>
            </a:r>
          </a:p>
          <a:p>
            <a:r>
              <a:rPr lang="en-US" sz="1900" dirty="0">
                <a:solidFill>
                  <a:srgbClr val="FF0000"/>
                </a:solidFill>
              </a:rPr>
              <a:t>College assistance through Post 9/11 GI Bill and up to 100% Tuition Assistance while active duty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C383B2-03E1-4EA2-BDE2-2F3E4D1B0698}"/>
              </a:ext>
            </a:extLst>
          </p:cNvPr>
          <p:cNvSpPr/>
          <p:nvPr/>
        </p:nvSpPr>
        <p:spPr>
          <a:xfrm>
            <a:off x="0" y="6219068"/>
            <a:ext cx="2620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latin typeface="+mj-lt"/>
              </a:rPr>
              <a:t>Age, Citizenship, &amp; Education limits may vary</a:t>
            </a:r>
            <a:endParaRPr lang="en-US" sz="1600" i="1" dirty="0">
              <a:latin typeface="+mj-lt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6E4213AE-7E62-4616-8013-ED7FEBCB85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9183316"/>
                  </p:ext>
                </p:extLst>
              </p:nvPr>
            </p:nvGraphicFramePr>
            <p:xfrm>
              <a:off x="1905798" y="971700"/>
              <a:ext cx="175483" cy="98709"/>
            </p:xfrm>
            <a:graphic>
              <a:graphicData uri="http://schemas.microsoft.com/office/powerpoint/2016/slidezoom">
                <pslz:sldZm>
                  <pslz:sldZmObj sldId="260" cId="1749877588">
                    <pslz:zmPr id="{6734186F-1B97-427A-AF4A-8BE4D2D97029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5483" cy="9870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6E4213AE-7E62-4616-8013-ED7FEBCB85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798" y="971700"/>
                <a:ext cx="175483" cy="9870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2E4A33B8-A258-49C4-9305-E704FFAC5E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6162669"/>
                  </p:ext>
                </p:extLst>
              </p:nvPr>
            </p:nvGraphicFramePr>
            <p:xfrm>
              <a:off x="4660653" y="968399"/>
              <a:ext cx="158998" cy="89436"/>
            </p:xfrm>
            <a:graphic>
              <a:graphicData uri="http://schemas.microsoft.com/office/powerpoint/2016/slidezoom">
                <pslz:sldZm>
                  <pslz:sldZmObj sldId="259" cId="2521269965">
                    <pslz:zmPr id="{826F1AEE-1A19-42A8-82FD-80A36DDEC71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8998" cy="894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extLst>
                  <a:ext uri="{FF2B5EF4-FFF2-40B4-BE49-F238E27FC236}">
                    <a16:creationId xmlns:a16="http://schemas.microsoft.com/office/drawing/2014/main" id="{2E4A33B8-A258-49C4-9305-E704FFAC5E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0653" y="968399"/>
                <a:ext cx="158998" cy="8943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98732B99-D729-439D-81CC-49EF0EDB9B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296436"/>
                  </p:ext>
                </p:extLst>
              </p:nvPr>
            </p:nvGraphicFramePr>
            <p:xfrm>
              <a:off x="7058401" y="968399"/>
              <a:ext cx="158998" cy="89436"/>
            </p:xfrm>
            <a:graphic>
              <a:graphicData uri="http://schemas.microsoft.com/office/powerpoint/2016/slidezoom">
                <pslz:sldZm>
                  <pslz:sldZmObj sldId="261" cId="3549183815">
                    <pslz:zmPr id="{560899CF-7A10-4945-A6D0-A1D9EB28648B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8998" cy="894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extLst>
                  <a:ext uri="{FF2B5EF4-FFF2-40B4-BE49-F238E27FC236}">
                    <a16:creationId xmlns:a16="http://schemas.microsoft.com/office/drawing/2014/main" id="{98732B99-D729-439D-81CC-49EF0EDB9B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8401" y="968399"/>
                <a:ext cx="158998" cy="8943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4CBBC3E0-F29E-47B9-ABD8-A5A5791A4A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6624074"/>
                  </p:ext>
                </p:extLst>
              </p:nvPr>
            </p:nvGraphicFramePr>
            <p:xfrm>
              <a:off x="9061327" y="923681"/>
              <a:ext cx="158998" cy="89436"/>
            </p:xfrm>
            <a:graphic>
              <a:graphicData uri="http://schemas.microsoft.com/office/powerpoint/2016/slidezoom">
                <pslz:sldZm>
                  <pslz:sldZmObj sldId="262" cId="4163011173">
                    <pslz:zmPr id="{32C0FD1D-7C01-46CC-A9F9-FE1366C95BB5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8998" cy="894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extLst>
                  <a:ext uri="{FF2B5EF4-FFF2-40B4-BE49-F238E27FC236}">
                    <a16:creationId xmlns:a16="http://schemas.microsoft.com/office/drawing/2014/main" id="{4CBBC3E0-F29E-47B9-ABD8-A5A5791A4A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61327" y="923681"/>
                <a:ext cx="158998" cy="8943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F39DA4F2-090A-4FEB-93C8-A5E2464669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0033052"/>
                  </p:ext>
                </p:extLst>
              </p:nvPr>
            </p:nvGraphicFramePr>
            <p:xfrm>
              <a:off x="11521000" y="923681"/>
              <a:ext cx="158998" cy="89436"/>
            </p:xfrm>
            <a:graphic>
              <a:graphicData uri="http://schemas.microsoft.com/office/powerpoint/2016/slidezoom">
                <pslz:sldZm>
                  <pslz:sldZmObj sldId="263" cId="1379770382">
                    <pslz:zmPr id="{0EA2B73F-42FB-43BB-A222-8A7A3ACCC84A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8998" cy="894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extLst>
                  <a:ext uri="{FF2B5EF4-FFF2-40B4-BE49-F238E27FC236}">
                    <a16:creationId xmlns:a16="http://schemas.microsoft.com/office/drawing/2014/main" id="{F39DA4F2-090A-4FEB-93C8-A5E2464669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21000" y="923681"/>
                <a:ext cx="158998" cy="8943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10475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43D368-9160-4DDF-9451-614BF4C4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591" y="1032540"/>
            <a:ext cx="3968789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B050"/>
                </a:solidFill>
              </a:rPr>
              <a:t>College ROTC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2" descr="SUBR Cadets Participate in the Baton Rouge Veteran's Day Parade">
            <a:extLst>
              <a:ext uri="{FF2B5EF4-FFF2-40B4-BE49-F238E27FC236}">
                <a16:creationId xmlns:a16="http://schemas.microsoft.com/office/drawing/2014/main" id="{C44F7EBC-F2D2-4EC5-8D32-71A1F8901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r="7657" b="-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78449C-F0EF-4A4F-833A-684B89CE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75" y="2695426"/>
            <a:ext cx="6598022" cy="4578982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Serve while in college through college unit</a:t>
            </a:r>
          </a:p>
          <a:p>
            <a:r>
              <a:rPr lang="en-US" dirty="0">
                <a:solidFill>
                  <a:srgbClr val="00B050"/>
                </a:solidFill>
              </a:rPr>
              <a:t>Partial to full tuition repayment after college</a:t>
            </a:r>
          </a:p>
          <a:p>
            <a:r>
              <a:rPr lang="en-US" dirty="0">
                <a:solidFill>
                  <a:srgbClr val="00B050"/>
                </a:solidFill>
              </a:rPr>
              <a:t>4 to 8 year Active-Duty Officer commitment at the end of college</a:t>
            </a:r>
          </a:p>
          <a:p>
            <a:r>
              <a:rPr lang="en-US" dirty="0">
                <a:solidFill>
                  <a:srgbClr val="00B050"/>
                </a:solidFill>
              </a:rPr>
              <a:t>Branch is based on college</a:t>
            </a:r>
          </a:p>
          <a:p>
            <a:r>
              <a:rPr lang="en-US" dirty="0">
                <a:solidFill>
                  <a:srgbClr val="00B050"/>
                </a:solidFill>
              </a:rPr>
              <a:t>$$ for being in ROTC</a:t>
            </a:r>
          </a:p>
          <a:p>
            <a:pPr marL="0" indent="0">
              <a:buNone/>
            </a:pPr>
            <a:endParaRPr lang="en-US" sz="1800" dirty="0">
              <a:solidFill>
                <a:srgbClr val="00B050"/>
              </a:solidFill>
            </a:endParaRPr>
          </a:p>
          <a:p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7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43D368-9160-4DDF-9451-614BF4C4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National Guard/ Reserves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78449C-F0EF-4A4F-833A-684B89CE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1" y="1825625"/>
            <a:ext cx="11474604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Take ASVAB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Choose a branch of service and career field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Attend 6-12 weeks of Basic Training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Attend Career Field Training 3months to 2 years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4-year guard commitment (Serve 1 weekend a month and 2 weeks a year )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Inactive reserves until 8 years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College assistance through GI Bill and Tuition Assistance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 or more high school ROTC courses may increase pay grade / rank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CB804E-5003-4395-B172-F89AA0EAFF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1336" y="0"/>
            <a:ext cx="4440663" cy="24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6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43D368-9160-4DDF-9451-614BF4C4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6" y="11985"/>
            <a:ext cx="5251316" cy="127893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Military College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78449C-F0EF-4A4F-833A-684B89CE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90918"/>
            <a:ext cx="6490446" cy="5579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Applications and Interview are similar to a 4-year college</a:t>
            </a:r>
          </a:p>
          <a:p>
            <a:r>
              <a:rPr lang="en-US" dirty="0">
                <a:solidFill>
                  <a:srgbClr val="0070C0"/>
                </a:solidFill>
              </a:rPr>
              <a:t>Additional Physical requirements may apply</a:t>
            </a:r>
          </a:p>
          <a:p>
            <a:r>
              <a:rPr lang="en-US" dirty="0">
                <a:solidFill>
                  <a:srgbClr val="0070C0"/>
                </a:solidFill>
              </a:rPr>
              <a:t>May or may not be affiliated with a specific branch of service</a:t>
            </a:r>
          </a:p>
          <a:p>
            <a:r>
              <a:rPr lang="en-US" dirty="0">
                <a:solidFill>
                  <a:srgbClr val="0070C0"/>
                </a:solidFill>
              </a:rPr>
              <a:t>Letters of recommendation may include  community &amp; government officials</a:t>
            </a:r>
          </a:p>
          <a:p>
            <a:r>
              <a:rPr lang="en-US" dirty="0">
                <a:solidFill>
                  <a:srgbClr val="0070C0"/>
                </a:solidFill>
              </a:rPr>
              <a:t>High school ROTC does help, but not required</a:t>
            </a:r>
          </a:p>
          <a:p>
            <a:r>
              <a:rPr lang="en-US" dirty="0">
                <a:solidFill>
                  <a:srgbClr val="0070C0"/>
                </a:solidFill>
              </a:rPr>
              <a:t>Active-Duty Officer commitment after college depends on the school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" name="Picture 1" descr="A picture containing sky, outdoor, person, sport&#10;&#10;Description automatically generated">
            <a:extLst>
              <a:ext uri="{FF2B5EF4-FFF2-40B4-BE49-F238E27FC236}">
                <a16:creationId xmlns:a16="http://schemas.microsoft.com/office/drawing/2014/main" id="{4D57B664-51D4-49BA-AA77-F091A1D52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6" r="1030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918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E978-7303-4079-8919-CEA0135E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Military College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AC8579-A75E-4F8E-B1EF-D13310209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450793"/>
              </p:ext>
            </p:extLst>
          </p:nvPr>
        </p:nvGraphicFramePr>
        <p:xfrm>
          <a:off x="450944" y="2029957"/>
          <a:ext cx="5364417" cy="3649793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788139">
                  <a:extLst>
                    <a:ext uri="{9D8B030D-6E8A-4147-A177-3AD203B41FA5}">
                      <a16:colId xmlns:a16="http://schemas.microsoft.com/office/drawing/2014/main" val="2358516274"/>
                    </a:ext>
                  </a:extLst>
                </a:gridCol>
                <a:gridCol w="1788139">
                  <a:extLst>
                    <a:ext uri="{9D8B030D-6E8A-4147-A177-3AD203B41FA5}">
                      <a16:colId xmlns:a16="http://schemas.microsoft.com/office/drawing/2014/main" val="87206619"/>
                    </a:ext>
                  </a:extLst>
                </a:gridCol>
                <a:gridCol w="1788139">
                  <a:extLst>
                    <a:ext uri="{9D8B030D-6E8A-4147-A177-3AD203B41FA5}">
                      <a16:colId xmlns:a16="http://schemas.microsoft.com/office/drawing/2014/main" val="377864318"/>
                    </a:ext>
                  </a:extLst>
                </a:gridCol>
              </a:tblGrid>
              <a:tr h="384345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Service Academy 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Location</a:t>
                      </a:r>
                    </a:p>
                  </a:txBody>
                  <a:tcPr marL="6667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Acceptance Rate</a:t>
                      </a:r>
                    </a:p>
                  </a:txBody>
                  <a:tcPr marL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084081"/>
                  </a:ext>
                </a:extLst>
              </a:tr>
              <a:tr h="384345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U.S. Military Academy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West Point, NY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10%</a:t>
                      </a:r>
                    </a:p>
                  </a:txBody>
                  <a:tcPr marL="6667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7379309"/>
                  </a:ext>
                </a:extLst>
              </a:tr>
              <a:tr h="384345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U.S. Naval Academy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Annapolis, MD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8%</a:t>
                      </a:r>
                    </a:p>
                  </a:txBody>
                  <a:tcPr marL="66675"/>
                </a:tc>
                <a:extLst>
                  <a:ext uri="{0D108BD9-81ED-4DB2-BD59-A6C34878D82A}">
                    <a16:rowId xmlns:a16="http://schemas.microsoft.com/office/drawing/2014/main" val="3798533524"/>
                  </a:ext>
                </a:extLst>
              </a:tr>
              <a:tr h="384345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U.S. Air Force Academy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Colorado Springs, CO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11%</a:t>
                      </a:r>
                    </a:p>
                  </a:txBody>
                  <a:tcPr marL="66675"/>
                </a:tc>
                <a:extLst>
                  <a:ext uri="{0D108BD9-81ED-4DB2-BD59-A6C34878D82A}">
                    <a16:rowId xmlns:a16="http://schemas.microsoft.com/office/drawing/2014/main" val="2040102158"/>
                  </a:ext>
                </a:extLst>
              </a:tr>
              <a:tr h="672604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U.S. Coast Guard Academy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New London, CT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20%</a:t>
                      </a:r>
                    </a:p>
                  </a:txBody>
                  <a:tcPr marL="66675"/>
                </a:tc>
                <a:extLst>
                  <a:ext uri="{0D108BD9-81ED-4DB2-BD59-A6C34878D82A}">
                    <a16:rowId xmlns:a16="http://schemas.microsoft.com/office/drawing/2014/main" val="1507618647"/>
                  </a:ext>
                </a:extLst>
              </a:tr>
              <a:tr h="672604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U.S. Merchant Marine Academy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Kings Point, NY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15%</a:t>
                      </a:r>
                    </a:p>
                  </a:txBody>
                  <a:tcPr marL="66675"/>
                </a:tc>
                <a:extLst>
                  <a:ext uri="{0D108BD9-81ED-4DB2-BD59-A6C34878D82A}">
                    <a16:rowId xmlns:a16="http://schemas.microsoft.com/office/drawing/2014/main" val="361920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D7E7FB9-A962-426D-8D81-703F3A50E1B2}"/>
              </a:ext>
            </a:extLst>
          </p:cNvPr>
          <p:cNvSpPr/>
          <p:nvPr/>
        </p:nvSpPr>
        <p:spPr>
          <a:xfrm>
            <a:off x="450944" y="6123543"/>
            <a:ext cx="5260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blog.collegevine.com/guide-to-military-colleges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B5C148D-4745-4CB1-9308-CB578C827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735835"/>
              </p:ext>
            </p:extLst>
          </p:nvPr>
        </p:nvGraphicFramePr>
        <p:xfrm>
          <a:off x="6202617" y="2029957"/>
          <a:ext cx="5364417" cy="250086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788139">
                  <a:extLst>
                    <a:ext uri="{9D8B030D-6E8A-4147-A177-3AD203B41FA5}">
                      <a16:colId xmlns:a16="http://schemas.microsoft.com/office/drawing/2014/main" val="2358516274"/>
                    </a:ext>
                  </a:extLst>
                </a:gridCol>
                <a:gridCol w="1788139">
                  <a:extLst>
                    <a:ext uri="{9D8B030D-6E8A-4147-A177-3AD203B41FA5}">
                      <a16:colId xmlns:a16="http://schemas.microsoft.com/office/drawing/2014/main" val="87206619"/>
                    </a:ext>
                  </a:extLst>
                </a:gridCol>
                <a:gridCol w="1788139">
                  <a:extLst>
                    <a:ext uri="{9D8B030D-6E8A-4147-A177-3AD203B41FA5}">
                      <a16:colId xmlns:a16="http://schemas.microsoft.com/office/drawing/2014/main" val="377864318"/>
                    </a:ext>
                  </a:extLst>
                </a:gridCol>
              </a:tblGrid>
              <a:tr h="684929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Service Academy </a:t>
                      </a:r>
                    </a:p>
                  </a:txBody>
                  <a:tcPr marL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Location</a:t>
                      </a:r>
                    </a:p>
                  </a:txBody>
                  <a:tcPr marL="6667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Acceptance Rate</a:t>
                      </a:r>
                    </a:p>
                  </a:txBody>
                  <a:tcPr marL="6667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27084081"/>
                  </a:ext>
                </a:extLst>
              </a:tr>
              <a:tr h="41127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The Citadel</a:t>
                      </a:r>
                    </a:p>
                  </a:txBody>
                  <a:tcPr marL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Charleston, NC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81%</a:t>
                      </a:r>
                    </a:p>
                  </a:txBody>
                  <a:tcPr marL="6667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7379309"/>
                  </a:ext>
                </a:extLst>
              </a:tr>
              <a:tr h="684929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Norwich University</a:t>
                      </a:r>
                    </a:p>
                  </a:txBody>
                  <a:tcPr marL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Northfield, VA</a:t>
                      </a: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66%</a:t>
                      </a:r>
                    </a:p>
                  </a:txBody>
                  <a:tcPr marL="6667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8533524"/>
                  </a:ext>
                </a:extLst>
              </a:tr>
              <a:tr h="719732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Virginia Military Institute</a:t>
                      </a:r>
                    </a:p>
                  </a:txBody>
                  <a:tcPr marL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Lexington, VA</a:t>
                      </a:r>
                    </a:p>
                  </a:txBody>
                  <a:tcPr marL="6667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51%</a:t>
                      </a:r>
                    </a:p>
                  </a:txBody>
                  <a:tcPr marL="6667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20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EFAE610-4C40-46AE-8A1A-F0E4DD954219}"/>
              </a:ext>
            </a:extLst>
          </p:cNvPr>
          <p:cNvSpPr/>
          <p:nvPr/>
        </p:nvSpPr>
        <p:spPr>
          <a:xfrm>
            <a:off x="6663030" y="6123543"/>
            <a:ext cx="4225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veteran.com/senior-military-colleges/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84991DF3-A005-44D5-B47E-305B4BC02C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2813682"/>
                  </p:ext>
                </p:extLst>
              </p:nvPr>
            </p:nvGraphicFramePr>
            <p:xfrm>
              <a:off x="11979081" y="6738233"/>
              <a:ext cx="212919" cy="119767"/>
            </p:xfrm>
            <a:graphic>
              <a:graphicData uri="http://schemas.microsoft.com/office/powerpoint/2016/slidezoom">
                <pslz:sldZm>
                  <pslz:sldZmObj sldId="262" cId="4163011173">
                    <pslz:zmPr id="{1B1D1161-EDA4-48AC-ABF9-883769EE380D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2919" cy="1197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84991DF3-A005-44D5-B47E-305B4BC02C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79081" y="6738233"/>
                <a:ext cx="212919" cy="1197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46927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43D368-9160-4DDF-9451-614BF4C4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rgbClr val="7030A0"/>
                </a:solidFill>
              </a:rPr>
              <a:t>Active Duty Enlisted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78449C-F0EF-4A4F-833A-684B89CE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6378"/>
            <a:ext cx="121920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Take ASVAB</a:t>
            </a:r>
          </a:p>
          <a:p>
            <a:r>
              <a:rPr lang="en-US" dirty="0">
                <a:solidFill>
                  <a:srgbClr val="7030A0"/>
                </a:solidFill>
              </a:rPr>
              <a:t>Choose a branch of service and career field</a:t>
            </a:r>
          </a:p>
          <a:p>
            <a:r>
              <a:rPr lang="en-US" dirty="0">
                <a:solidFill>
                  <a:srgbClr val="7030A0"/>
                </a:solidFill>
              </a:rPr>
              <a:t>3-to-6 year commitment based on contract</a:t>
            </a:r>
          </a:p>
          <a:p>
            <a:r>
              <a:rPr lang="en-US" dirty="0">
                <a:solidFill>
                  <a:srgbClr val="7030A0"/>
                </a:solidFill>
              </a:rPr>
              <a:t>Inactive reserves until 8 years</a:t>
            </a:r>
          </a:p>
          <a:p>
            <a:r>
              <a:rPr lang="en-US" dirty="0">
                <a:solidFill>
                  <a:srgbClr val="7030A0"/>
                </a:solidFill>
              </a:rPr>
              <a:t>College assistance through Post 9/11 GI Bill and up to 100% Tuition Assistance while active duty</a:t>
            </a:r>
          </a:p>
          <a:p>
            <a:r>
              <a:rPr lang="en-US" dirty="0">
                <a:solidFill>
                  <a:srgbClr val="7030A0"/>
                </a:solidFill>
              </a:rPr>
              <a:t>3 or more high school ROTC courses may increase pay grade / rank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**some branches have warrant officers and officer with an associates degree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A3CF5-E434-4A3C-80AE-5D2AD3F30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030A0">
                <a:tint val="45000"/>
                <a:satMod val="400000"/>
              </a:srgbClr>
            </a:duotone>
          </a:blip>
          <a:srcRect l="3884" t="24031" r="1909" b="7707"/>
          <a:stretch/>
        </p:blipFill>
        <p:spPr>
          <a:xfrm>
            <a:off x="0" y="5020234"/>
            <a:ext cx="12191999" cy="1837765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0947140D-A8DB-40F0-B253-7D24CDF0EF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162545"/>
                  </p:ext>
                </p:extLst>
              </p:nvPr>
            </p:nvGraphicFramePr>
            <p:xfrm>
              <a:off x="12056532" y="4944034"/>
              <a:ext cx="135467" cy="76200"/>
            </p:xfrm>
            <a:graphic>
              <a:graphicData uri="http://schemas.microsoft.com/office/powerpoint/2016/slidezoom">
                <pslz:sldZm>
                  <pslz:sldZmObj sldId="263" cId="1379770382">
                    <pslz:zmPr id="{136D4CA7-B965-44FF-A241-2C9B583409D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5467" cy="762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0947140D-A8DB-40F0-B253-7D24CDF0EF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6532" y="4944034"/>
                <a:ext cx="135467" cy="762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01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43D368-9160-4DDF-9451-614BF4C4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Active-Duty Officer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78449C-F0EF-4A4F-833A-684B89CE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22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Take ASVAB</a:t>
            </a:r>
          </a:p>
          <a:p>
            <a:r>
              <a:rPr lang="en-US" dirty="0">
                <a:solidFill>
                  <a:srgbClr val="FF0000"/>
                </a:solidFill>
              </a:rPr>
              <a:t>Must have a 4-year degree or higher</a:t>
            </a:r>
          </a:p>
          <a:p>
            <a:r>
              <a:rPr lang="en-US" dirty="0">
                <a:solidFill>
                  <a:srgbClr val="FF0000"/>
                </a:solidFill>
              </a:rPr>
              <a:t>Choose a branch of service and career field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NG/ reserve officers are normally enlisted first</a:t>
            </a:r>
          </a:p>
          <a:p>
            <a:r>
              <a:rPr lang="en-US" dirty="0">
                <a:solidFill>
                  <a:srgbClr val="FF0000"/>
                </a:solidFill>
              </a:rPr>
              <a:t>4 or more years commitment based on contract</a:t>
            </a:r>
          </a:p>
          <a:p>
            <a:r>
              <a:rPr lang="en-US" dirty="0">
                <a:solidFill>
                  <a:srgbClr val="FF0000"/>
                </a:solidFill>
              </a:rPr>
              <a:t>Inactive reserves until 8 years</a:t>
            </a:r>
          </a:p>
          <a:p>
            <a:r>
              <a:rPr lang="en-US" dirty="0">
                <a:solidFill>
                  <a:srgbClr val="FF0000"/>
                </a:solidFill>
              </a:rPr>
              <a:t>College assistance through Post 9/11 GI Bill and up to 100% Tuition Assistance while active duty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B2CFF-5AB3-41C2-B294-68AE70105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81347"/>
          <a:stretch/>
        </p:blipFill>
        <p:spPr>
          <a:xfrm>
            <a:off x="0" y="5307106"/>
            <a:ext cx="12192000" cy="15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7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2A3F556DA9409A1F2D01AF962C1F" ma:contentTypeVersion="14" ma:contentTypeDescription="Create a new document." ma:contentTypeScope="" ma:versionID="d29701597ff00c06abb4905572855595">
  <xsd:schema xmlns:xsd="http://www.w3.org/2001/XMLSchema" xmlns:xs="http://www.w3.org/2001/XMLSchema" xmlns:p="http://schemas.microsoft.com/office/2006/metadata/properties" xmlns:ns3="94353328-2429-469c-9c24-0ad9def8f733" xmlns:ns4="8c1492b8-6402-4e06-8426-7714a1ba424b" targetNamespace="http://schemas.microsoft.com/office/2006/metadata/properties" ma:root="true" ma:fieldsID="84e81daef984d76989319d9402c80ad4" ns3:_="" ns4:_="">
    <xsd:import namespace="94353328-2429-469c-9c24-0ad9def8f733"/>
    <xsd:import namespace="8c1492b8-6402-4e06-8426-7714a1ba42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53328-2429-469c-9c24-0ad9def8f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492b8-6402-4e06-8426-7714a1ba42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9CED88-27D9-46EE-9DA5-3EC049CF6B6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B89825-1689-43FB-9A57-C975B94C9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53328-2429-469c-9c24-0ad9def8f733"/>
    <ds:schemaRef ds:uri="8c1492b8-6402-4e06-8426-7714a1ba42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C5D0C3-DD01-44CD-BBF0-153BE3460B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793</Words>
  <Application>Microsoft Office PowerPoint</Application>
  <PresentationFormat>Widescreen</PresentationFormat>
  <Paragraphs>165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Military Pathways</vt:lpstr>
      <vt:lpstr>PowerPoint Presentation</vt:lpstr>
      <vt:lpstr>General Overview</vt:lpstr>
      <vt:lpstr>College ROTC</vt:lpstr>
      <vt:lpstr>National Guard/ Reserves</vt:lpstr>
      <vt:lpstr>Military College</vt:lpstr>
      <vt:lpstr>Military College</vt:lpstr>
      <vt:lpstr>Active Duty Enlisted</vt:lpstr>
      <vt:lpstr>Active-Duty Officer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Pathways</dc:title>
  <dc:creator>Beyer, Michelle T.</dc:creator>
  <cp:lastModifiedBy>Michelle Beyer</cp:lastModifiedBy>
  <cp:revision>1</cp:revision>
  <dcterms:created xsi:type="dcterms:W3CDTF">2022-09-28T13:03:15Z</dcterms:created>
  <dcterms:modified xsi:type="dcterms:W3CDTF">2022-09-28T14:58:17Z</dcterms:modified>
</cp:coreProperties>
</file>