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5"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Lst>
  <p:sldSz cx="12192000" cy="6858000"/>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C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CADAA-418B-46E5-B682-7238D3B6F1A1}" v="2" dt="2022-09-13T17:02:59.775"/>
    <p1510:client id="{D2F17843-9230-48ED-AD8C-5AE7661DD70B}" v="10" dt="2022-09-13T16:35:47.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yer, Michelle T." userId="b51a5103-6728-464b-90b4-c433bd40538c" providerId="ADAL" clId="{D2F17843-9230-48ED-AD8C-5AE7661DD70B}"/>
    <pc:docChg chg="undo custSel modSld">
      <pc:chgData name="Beyer, Michelle T." userId="b51a5103-6728-464b-90b4-c433bd40538c" providerId="ADAL" clId="{D2F17843-9230-48ED-AD8C-5AE7661DD70B}" dt="2022-09-13T16:36:03.125" v="170" actId="108"/>
      <pc:docMkLst>
        <pc:docMk/>
      </pc:docMkLst>
      <pc:sldChg chg="modSp mod">
        <pc:chgData name="Beyer, Michelle T." userId="b51a5103-6728-464b-90b4-c433bd40538c" providerId="ADAL" clId="{D2F17843-9230-48ED-AD8C-5AE7661DD70B}" dt="2022-09-13T16:36:03.125" v="170" actId="108"/>
        <pc:sldMkLst>
          <pc:docMk/>
          <pc:sldMk cId="0" sldId="263"/>
        </pc:sldMkLst>
        <pc:spChg chg="mod">
          <ac:chgData name="Beyer, Michelle T." userId="b51a5103-6728-464b-90b4-c433bd40538c" providerId="ADAL" clId="{D2F17843-9230-48ED-AD8C-5AE7661DD70B}" dt="2022-09-13T16:36:03.125" v="170" actId="108"/>
          <ac:spMkLst>
            <pc:docMk/>
            <pc:sldMk cId="0" sldId="263"/>
            <ac:spMk id="3" creationId="{C7D3A594-6377-4BFD-8D3C-6BC02A04148C}"/>
          </ac:spMkLst>
        </pc:spChg>
      </pc:sldChg>
    </pc:docChg>
  </pc:docChgLst>
  <pc:docChgLst>
    <pc:chgData name="Beyer, Michelle T." userId="b51a5103-6728-464b-90b4-c433bd40538c" providerId="ADAL" clId="{26698F75-319B-45CC-990E-284156E5894B}"/>
    <pc:docChg chg="undo custSel addSld delSld modSld modMainMaster">
      <pc:chgData name="Beyer, Michelle T." userId="b51a5103-6728-464b-90b4-c433bd40538c" providerId="ADAL" clId="{26698F75-319B-45CC-990E-284156E5894B}" dt="2021-09-09T19:20:11.899" v="1065"/>
      <pc:docMkLst>
        <pc:docMk/>
      </pc:docMkLst>
      <pc:sldChg chg="addSp delSp modSp">
        <pc:chgData name="Beyer, Michelle T." userId="b51a5103-6728-464b-90b4-c433bd40538c" providerId="ADAL" clId="{26698F75-319B-45CC-990E-284156E5894B}" dt="2021-09-09T18:39:20.544" v="309" actId="108"/>
        <pc:sldMkLst>
          <pc:docMk/>
          <pc:sldMk cId="0" sldId="257"/>
        </pc:sldMkLst>
        <pc:spChg chg="add mod">
          <ac:chgData name="Beyer, Michelle T." userId="b51a5103-6728-464b-90b4-c433bd40538c" providerId="ADAL" clId="{26698F75-319B-45CC-990E-284156E5894B}" dt="2021-09-09T18:25:37.762" v="50" actId="207"/>
          <ac:spMkLst>
            <pc:docMk/>
            <pc:sldMk cId="0" sldId="257"/>
            <ac:spMk id="2" creationId="{540AD49D-1F3A-4538-8D2B-856270DC50AD}"/>
          </ac:spMkLst>
        </pc:spChg>
        <pc:spChg chg="add mod">
          <ac:chgData name="Beyer, Michelle T." userId="b51a5103-6728-464b-90b4-c433bd40538c" providerId="ADAL" clId="{26698F75-319B-45CC-990E-284156E5894B}" dt="2021-09-09T18:39:20.544" v="309" actId="108"/>
          <ac:spMkLst>
            <pc:docMk/>
            <pc:sldMk cId="0" sldId="257"/>
            <ac:spMk id="3" creationId="{FEC4679B-EFDB-46E0-93AB-D0BF235A22C4}"/>
          </ac:spMkLst>
        </pc:spChg>
        <pc:spChg chg="del mod">
          <ac:chgData name="Beyer, Michelle T." userId="b51a5103-6728-464b-90b4-c433bd40538c" providerId="ADAL" clId="{26698F75-319B-45CC-990E-284156E5894B}" dt="2021-09-09T18:24:50.139" v="40" actId="478"/>
          <ac:spMkLst>
            <pc:docMk/>
            <pc:sldMk cId="0" sldId="257"/>
            <ac:spMk id="117" creationId="{00000000-0000-0000-0000-000000000000}"/>
          </ac:spMkLst>
        </pc:spChg>
        <pc:spChg chg="del mod">
          <ac:chgData name="Beyer, Michelle T." userId="b51a5103-6728-464b-90b4-c433bd40538c" providerId="ADAL" clId="{26698F75-319B-45CC-990E-284156E5894B}" dt="2021-09-09T18:25:04.705" v="42" actId="478"/>
          <ac:spMkLst>
            <pc:docMk/>
            <pc:sldMk cId="0" sldId="257"/>
            <ac:spMk id="118" creationId="{00000000-0000-0000-0000-000000000000}"/>
          </ac:spMkLst>
        </pc:spChg>
      </pc:sldChg>
      <pc:sldChg chg="addSp delSp modSp">
        <pc:chgData name="Beyer, Michelle T." userId="b51a5103-6728-464b-90b4-c433bd40538c" providerId="ADAL" clId="{26698F75-319B-45CC-990E-284156E5894B}" dt="2021-09-09T18:40:59.577" v="347" actId="20577"/>
        <pc:sldMkLst>
          <pc:docMk/>
          <pc:sldMk cId="0" sldId="258"/>
        </pc:sldMkLst>
        <pc:spChg chg="add mod">
          <ac:chgData name="Beyer, Michelle T." userId="b51a5103-6728-464b-90b4-c433bd40538c" providerId="ADAL" clId="{26698F75-319B-45CC-990E-284156E5894B}" dt="2021-09-09T18:26:35.792" v="67" actId="207"/>
          <ac:spMkLst>
            <pc:docMk/>
            <pc:sldMk cId="0" sldId="258"/>
            <ac:spMk id="2" creationId="{33ED9BD4-F71C-4953-892F-9FC72365AAB0}"/>
          </ac:spMkLst>
        </pc:spChg>
        <pc:spChg chg="add mod">
          <ac:chgData name="Beyer, Michelle T." userId="b51a5103-6728-464b-90b4-c433bd40538c" providerId="ADAL" clId="{26698F75-319B-45CC-990E-284156E5894B}" dt="2021-09-09T18:40:59.577" v="347" actId="20577"/>
          <ac:spMkLst>
            <pc:docMk/>
            <pc:sldMk cId="0" sldId="258"/>
            <ac:spMk id="3" creationId="{8EAD3669-E16B-4DF0-AC50-B11C9FC0B16D}"/>
          </ac:spMkLst>
        </pc:spChg>
        <pc:spChg chg="del mod">
          <ac:chgData name="Beyer, Michelle T." userId="b51a5103-6728-464b-90b4-c433bd40538c" providerId="ADAL" clId="{26698F75-319B-45CC-990E-284156E5894B}" dt="2021-09-09T18:26:04.018" v="53" actId="478"/>
          <ac:spMkLst>
            <pc:docMk/>
            <pc:sldMk cId="0" sldId="258"/>
            <ac:spMk id="119" creationId="{00000000-0000-0000-0000-000000000000}"/>
          </ac:spMkLst>
        </pc:spChg>
        <pc:spChg chg="del mod">
          <ac:chgData name="Beyer, Michelle T." userId="b51a5103-6728-464b-90b4-c433bd40538c" providerId="ADAL" clId="{26698F75-319B-45CC-990E-284156E5894B}" dt="2021-09-09T18:26:22.686" v="57" actId="478"/>
          <ac:spMkLst>
            <pc:docMk/>
            <pc:sldMk cId="0" sldId="258"/>
            <ac:spMk id="120" creationId="{00000000-0000-0000-0000-000000000000}"/>
          </ac:spMkLst>
        </pc:spChg>
      </pc:sldChg>
      <pc:sldChg chg="addSp delSp modSp">
        <pc:chgData name="Beyer, Michelle T." userId="b51a5103-6728-464b-90b4-c433bd40538c" providerId="ADAL" clId="{26698F75-319B-45CC-990E-284156E5894B}" dt="2021-09-09T18:41:51.467" v="353" actId="20577"/>
        <pc:sldMkLst>
          <pc:docMk/>
          <pc:sldMk cId="0" sldId="259"/>
        </pc:sldMkLst>
        <pc:spChg chg="add mod">
          <ac:chgData name="Beyer, Michelle T." userId="b51a5103-6728-464b-90b4-c433bd40538c" providerId="ADAL" clId="{26698F75-319B-45CC-990E-284156E5894B}" dt="2021-09-09T18:27:03.044" v="83" actId="207"/>
          <ac:spMkLst>
            <pc:docMk/>
            <pc:sldMk cId="0" sldId="259"/>
            <ac:spMk id="2" creationId="{01E666D1-CB51-4E17-B1BD-88DC38278380}"/>
          </ac:spMkLst>
        </pc:spChg>
        <pc:spChg chg="add mod">
          <ac:chgData name="Beyer, Michelle T." userId="b51a5103-6728-464b-90b4-c433bd40538c" providerId="ADAL" clId="{26698F75-319B-45CC-990E-284156E5894B}" dt="2021-09-09T18:41:51.467" v="353" actId="20577"/>
          <ac:spMkLst>
            <pc:docMk/>
            <pc:sldMk cId="0" sldId="259"/>
            <ac:spMk id="3" creationId="{E2BCDB28-4DC8-4E32-9435-E50A21367C48}"/>
          </ac:spMkLst>
        </pc:spChg>
        <pc:spChg chg="del mod">
          <ac:chgData name="Beyer, Michelle T." userId="b51a5103-6728-464b-90b4-c433bd40538c" providerId="ADAL" clId="{26698F75-319B-45CC-990E-284156E5894B}" dt="2021-09-09T18:26:45.329" v="69" actId="478"/>
          <ac:spMkLst>
            <pc:docMk/>
            <pc:sldMk cId="0" sldId="259"/>
            <ac:spMk id="121" creationId="{00000000-0000-0000-0000-000000000000}"/>
          </ac:spMkLst>
        </pc:spChg>
        <pc:spChg chg="del mod">
          <ac:chgData name="Beyer, Michelle T." userId="b51a5103-6728-464b-90b4-c433bd40538c" providerId="ADAL" clId="{26698F75-319B-45CC-990E-284156E5894B}" dt="2021-09-09T18:26:50.510" v="72" actId="478"/>
          <ac:spMkLst>
            <pc:docMk/>
            <pc:sldMk cId="0" sldId="259"/>
            <ac:spMk id="122" creationId="{00000000-0000-0000-0000-000000000000}"/>
          </ac:spMkLst>
        </pc:spChg>
      </pc:sldChg>
      <pc:sldChg chg="addSp delSp modSp">
        <pc:chgData name="Beyer, Michelle T." userId="b51a5103-6728-464b-90b4-c433bd40538c" providerId="ADAL" clId="{26698F75-319B-45CC-990E-284156E5894B}" dt="2021-09-09T18:35:17.070" v="238" actId="1076"/>
        <pc:sldMkLst>
          <pc:docMk/>
          <pc:sldMk cId="0" sldId="260"/>
        </pc:sldMkLst>
        <pc:spChg chg="add mod">
          <ac:chgData name="Beyer, Michelle T." userId="b51a5103-6728-464b-90b4-c433bd40538c" providerId="ADAL" clId="{26698F75-319B-45CC-990E-284156E5894B}" dt="2021-09-09T18:27:42.268" v="96" actId="207"/>
          <ac:spMkLst>
            <pc:docMk/>
            <pc:sldMk cId="0" sldId="260"/>
            <ac:spMk id="2" creationId="{3BB6F237-BAE9-4594-AF6D-5C0C72FEEDF0}"/>
          </ac:spMkLst>
        </pc:spChg>
        <pc:spChg chg="add mod">
          <ac:chgData name="Beyer, Michelle T." userId="b51a5103-6728-464b-90b4-c433bd40538c" providerId="ADAL" clId="{26698F75-319B-45CC-990E-284156E5894B}" dt="2021-09-09T18:35:10.921" v="237" actId="27636"/>
          <ac:spMkLst>
            <pc:docMk/>
            <pc:sldMk cId="0" sldId="260"/>
            <ac:spMk id="3" creationId="{B12B9103-558F-4C8E-AFE1-2055FDE9924C}"/>
          </ac:spMkLst>
        </pc:spChg>
        <pc:spChg chg="del mod">
          <ac:chgData name="Beyer, Michelle T." userId="b51a5103-6728-464b-90b4-c433bd40538c" providerId="ADAL" clId="{26698F75-319B-45CC-990E-284156E5894B}" dt="2021-09-09T18:27:13.574" v="85" actId="478"/>
          <ac:spMkLst>
            <pc:docMk/>
            <pc:sldMk cId="0" sldId="260"/>
            <ac:spMk id="123" creationId="{00000000-0000-0000-0000-000000000000}"/>
          </ac:spMkLst>
        </pc:spChg>
        <pc:spChg chg="del mod">
          <ac:chgData name="Beyer, Michelle T." userId="b51a5103-6728-464b-90b4-c433bd40538c" providerId="ADAL" clId="{26698F75-319B-45CC-990E-284156E5894B}" dt="2021-09-09T18:27:28.980" v="87" actId="478"/>
          <ac:spMkLst>
            <pc:docMk/>
            <pc:sldMk cId="0" sldId="260"/>
            <ac:spMk id="124" creationId="{00000000-0000-0000-0000-000000000000}"/>
          </ac:spMkLst>
        </pc:spChg>
        <pc:graphicFrameChg chg="add del mod modGraphic">
          <ac:chgData name="Beyer, Michelle T." userId="b51a5103-6728-464b-90b4-c433bd40538c" providerId="ADAL" clId="{26698F75-319B-45CC-990E-284156E5894B}" dt="2021-09-09T18:30:02.038" v="136" actId="478"/>
          <ac:graphicFrameMkLst>
            <pc:docMk/>
            <pc:sldMk cId="0" sldId="260"/>
            <ac:graphicFrameMk id="4" creationId="{FE8B9C6C-5823-4FED-BBA9-0EBF2A00C037}"/>
          </ac:graphicFrameMkLst>
        </pc:graphicFrameChg>
        <pc:picChg chg="add mod modCrop">
          <ac:chgData name="Beyer, Michelle T." userId="b51a5103-6728-464b-90b4-c433bd40538c" providerId="ADAL" clId="{26698F75-319B-45CC-990E-284156E5894B}" dt="2021-09-09T18:35:17.070" v="238" actId="1076"/>
          <ac:picMkLst>
            <pc:docMk/>
            <pc:sldMk cId="0" sldId="260"/>
            <ac:picMk id="6" creationId="{F30CA73D-0565-4052-A74E-E667C29E74CF}"/>
          </ac:picMkLst>
        </pc:picChg>
      </pc:sldChg>
      <pc:sldChg chg="addSp delSp modSp">
        <pc:chgData name="Beyer, Michelle T." userId="b51a5103-6728-464b-90b4-c433bd40538c" providerId="ADAL" clId="{26698F75-319B-45CC-990E-284156E5894B}" dt="2021-09-09T18:37:29.767" v="288" actId="12"/>
        <pc:sldMkLst>
          <pc:docMk/>
          <pc:sldMk cId="0" sldId="261"/>
        </pc:sldMkLst>
        <pc:spChg chg="add mod">
          <ac:chgData name="Beyer, Michelle T." userId="b51a5103-6728-464b-90b4-c433bd40538c" providerId="ADAL" clId="{26698F75-319B-45CC-990E-284156E5894B}" dt="2021-09-09T18:35:56.853" v="246" actId="207"/>
          <ac:spMkLst>
            <pc:docMk/>
            <pc:sldMk cId="0" sldId="261"/>
            <ac:spMk id="2" creationId="{0D5FCEFB-0D81-4F94-AA36-8E481AA43D54}"/>
          </ac:spMkLst>
        </pc:spChg>
        <pc:spChg chg="add mod">
          <ac:chgData name="Beyer, Michelle T." userId="b51a5103-6728-464b-90b4-c433bd40538c" providerId="ADAL" clId="{26698F75-319B-45CC-990E-284156E5894B}" dt="2021-09-09T18:37:29.767" v="288" actId="12"/>
          <ac:spMkLst>
            <pc:docMk/>
            <pc:sldMk cId="0" sldId="261"/>
            <ac:spMk id="3" creationId="{3B832EA7-5964-4C43-8921-E31FC8DCFB69}"/>
          </ac:spMkLst>
        </pc:spChg>
        <pc:spChg chg="del mod">
          <ac:chgData name="Beyer, Michelle T." userId="b51a5103-6728-464b-90b4-c433bd40538c" providerId="ADAL" clId="{26698F75-319B-45CC-990E-284156E5894B}" dt="2021-09-09T18:35:28.499" v="240" actId="478"/>
          <ac:spMkLst>
            <pc:docMk/>
            <pc:sldMk cId="0" sldId="261"/>
            <ac:spMk id="125" creationId="{00000000-0000-0000-0000-000000000000}"/>
          </ac:spMkLst>
        </pc:spChg>
        <pc:spChg chg="del mod">
          <ac:chgData name="Beyer, Michelle T." userId="b51a5103-6728-464b-90b4-c433bd40538c" providerId="ADAL" clId="{26698F75-319B-45CC-990E-284156E5894B}" dt="2021-09-09T18:35:36.433" v="242" actId="478"/>
          <ac:spMkLst>
            <pc:docMk/>
            <pc:sldMk cId="0" sldId="261"/>
            <ac:spMk id="126" creationId="{00000000-0000-0000-0000-000000000000}"/>
          </ac:spMkLst>
        </pc:spChg>
      </pc:sldChg>
      <pc:sldChg chg="addSp delSp modSp">
        <pc:chgData name="Beyer, Michelle T." userId="b51a5103-6728-464b-90b4-c433bd40538c" providerId="ADAL" clId="{26698F75-319B-45CC-990E-284156E5894B}" dt="2021-09-09T19:20:11.899" v="1065"/>
        <pc:sldMkLst>
          <pc:docMk/>
          <pc:sldMk cId="0" sldId="262"/>
        </pc:sldMkLst>
        <pc:spChg chg="add mod">
          <ac:chgData name="Beyer, Michelle T." userId="b51a5103-6728-464b-90b4-c433bd40538c" providerId="ADAL" clId="{26698F75-319B-45CC-990E-284156E5894B}" dt="2021-09-09T18:43:58.274" v="361"/>
          <ac:spMkLst>
            <pc:docMk/>
            <pc:sldMk cId="0" sldId="262"/>
            <ac:spMk id="2" creationId="{79B6C8FC-3C33-4E48-8B09-C51FB1022FFC}"/>
          </ac:spMkLst>
        </pc:spChg>
        <pc:spChg chg="add mod">
          <ac:chgData name="Beyer, Michelle T." userId="b51a5103-6728-464b-90b4-c433bd40538c" providerId="ADAL" clId="{26698F75-319B-45CC-990E-284156E5894B}" dt="2021-09-09T18:53:32.867" v="445" actId="20577"/>
          <ac:spMkLst>
            <pc:docMk/>
            <pc:sldMk cId="0" sldId="262"/>
            <ac:spMk id="4" creationId="{4E0FFA77-438F-4791-A8B4-24706942D5CC}"/>
          </ac:spMkLst>
        </pc:spChg>
        <pc:spChg chg="add mod">
          <ac:chgData name="Beyer, Michelle T." userId="b51a5103-6728-464b-90b4-c433bd40538c" providerId="ADAL" clId="{26698F75-319B-45CC-990E-284156E5894B}" dt="2021-09-09T18:50:10.091" v="416" actId="20577"/>
          <ac:spMkLst>
            <pc:docMk/>
            <pc:sldMk cId="0" sldId="262"/>
            <ac:spMk id="5" creationId="{703DE74C-D241-4B7D-83E2-3ACD0F9C3CA5}"/>
          </ac:spMkLst>
        </pc:spChg>
        <pc:spChg chg="del">
          <ac:chgData name="Beyer, Michelle T." userId="b51a5103-6728-464b-90b4-c433bd40538c" providerId="ADAL" clId="{26698F75-319B-45CC-990E-284156E5894B}" dt="2021-09-09T18:43:15.074" v="354" actId="478"/>
          <ac:spMkLst>
            <pc:docMk/>
            <pc:sldMk cId="0" sldId="262"/>
            <ac:spMk id="128" creationId="{00000000-0000-0000-0000-000000000000}"/>
          </ac:spMkLst>
        </pc:spChg>
        <pc:spChg chg="del">
          <ac:chgData name="Beyer, Michelle T." userId="b51a5103-6728-464b-90b4-c433bd40538c" providerId="ADAL" clId="{26698F75-319B-45CC-990E-284156E5894B}" dt="2021-09-09T18:43:15.812" v="355" actId="478"/>
          <ac:spMkLst>
            <pc:docMk/>
            <pc:sldMk cId="0" sldId="262"/>
            <ac:spMk id="129" creationId="{00000000-0000-0000-0000-000000000000}"/>
          </ac:spMkLst>
        </pc:spChg>
        <pc:spChg chg="del mod">
          <ac:chgData name="Beyer, Michelle T." userId="b51a5103-6728-464b-90b4-c433bd40538c" providerId="ADAL" clId="{26698F75-319B-45CC-990E-284156E5894B}" dt="2021-09-09T18:43:17.661" v="357" actId="478"/>
          <ac:spMkLst>
            <pc:docMk/>
            <pc:sldMk cId="0" sldId="262"/>
            <ac:spMk id="130" creationId="{00000000-0000-0000-0000-000000000000}"/>
          </ac:spMkLst>
        </pc:spChg>
        <pc:graphicFrameChg chg="add del mod modGraphic">
          <ac:chgData name="Beyer, Michelle T." userId="b51a5103-6728-464b-90b4-c433bd40538c" providerId="ADAL" clId="{26698F75-319B-45CC-990E-284156E5894B}" dt="2021-09-09T18:45:35.619" v="366" actId="478"/>
          <ac:graphicFrameMkLst>
            <pc:docMk/>
            <pc:sldMk cId="0" sldId="262"/>
            <ac:graphicFrameMk id="3" creationId="{079AEED0-44A3-4F34-9076-FF7CF04BC132}"/>
          </ac:graphicFrameMkLst>
        </pc:graphicFrameChg>
        <pc:graphicFrameChg chg="add del">
          <ac:chgData name="Beyer, Michelle T." userId="b51a5103-6728-464b-90b4-c433bd40538c" providerId="ADAL" clId="{26698F75-319B-45CC-990E-284156E5894B}" dt="2021-09-09T18:50:20.890" v="418"/>
          <ac:graphicFrameMkLst>
            <pc:docMk/>
            <pc:sldMk cId="0" sldId="262"/>
            <ac:graphicFrameMk id="6" creationId="{F10E6C39-8951-46FE-AB83-E234157385C4}"/>
          </ac:graphicFrameMkLst>
        </pc:graphicFrameChg>
        <pc:picChg chg="add">
          <ac:chgData name="Beyer, Michelle T." userId="b51a5103-6728-464b-90b4-c433bd40538c" providerId="ADAL" clId="{26698F75-319B-45CC-990E-284156E5894B}" dt="2021-09-09T19:20:11.899" v="1065"/>
          <ac:picMkLst>
            <pc:docMk/>
            <pc:sldMk cId="0" sldId="262"/>
            <ac:picMk id="11" creationId="{88DC5A21-E63C-4C11-A6A2-373341F61CE4}"/>
          </ac:picMkLst>
        </pc:picChg>
      </pc:sldChg>
      <pc:sldChg chg="addSp delSp modSp">
        <pc:chgData name="Beyer, Michelle T." userId="b51a5103-6728-464b-90b4-c433bd40538c" providerId="ADAL" clId="{26698F75-319B-45CC-990E-284156E5894B}" dt="2021-09-09T18:58:56.427" v="634" actId="14100"/>
        <pc:sldMkLst>
          <pc:docMk/>
          <pc:sldMk cId="0" sldId="263"/>
        </pc:sldMkLst>
        <pc:spChg chg="add mod">
          <ac:chgData name="Beyer, Michelle T." userId="b51a5103-6728-464b-90b4-c433bd40538c" providerId="ADAL" clId="{26698F75-319B-45CC-990E-284156E5894B}" dt="2021-09-09T18:54:24.183" v="452" actId="207"/>
          <ac:spMkLst>
            <pc:docMk/>
            <pc:sldMk cId="0" sldId="263"/>
            <ac:spMk id="2" creationId="{9F9A93BA-05EF-427B-A84B-95BCC1FE9204}"/>
          </ac:spMkLst>
        </pc:spChg>
        <pc:spChg chg="add mod">
          <ac:chgData name="Beyer, Michelle T." userId="b51a5103-6728-464b-90b4-c433bd40538c" providerId="ADAL" clId="{26698F75-319B-45CC-990E-284156E5894B}" dt="2021-09-09T18:58:56.427" v="634" actId="14100"/>
          <ac:spMkLst>
            <pc:docMk/>
            <pc:sldMk cId="0" sldId="263"/>
            <ac:spMk id="3" creationId="{C7D3A594-6377-4BFD-8D3C-6BC02A04148C}"/>
          </ac:spMkLst>
        </pc:spChg>
        <pc:spChg chg="add mod">
          <ac:chgData name="Beyer, Michelle T." userId="b51a5103-6728-464b-90b4-c433bd40538c" providerId="ADAL" clId="{26698F75-319B-45CC-990E-284156E5894B}" dt="2021-09-09T18:58:35.483" v="624" actId="1076"/>
          <ac:spMkLst>
            <pc:docMk/>
            <pc:sldMk cId="0" sldId="263"/>
            <ac:spMk id="4" creationId="{97AA6C92-7C7C-46C6-9625-9AB90BEA87BC}"/>
          </ac:spMkLst>
        </pc:spChg>
        <pc:spChg chg="del mod">
          <ac:chgData name="Beyer, Michelle T." userId="b51a5103-6728-464b-90b4-c433bd40538c" providerId="ADAL" clId="{26698F75-319B-45CC-990E-284156E5894B}" dt="2021-09-09T18:54:17.687" v="449" actId="478"/>
          <ac:spMkLst>
            <pc:docMk/>
            <pc:sldMk cId="0" sldId="263"/>
            <ac:spMk id="131" creationId="{00000000-0000-0000-0000-000000000000}"/>
          </ac:spMkLst>
        </pc:spChg>
        <pc:spChg chg="del mod">
          <ac:chgData name="Beyer, Michelle T." userId="b51a5103-6728-464b-90b4-c433bd40538c" providerId="ADAL" clId="{26698F75-319B-45CC-990E-284156E5894B}" dt="2021-09-09T18:54:29.180" v="454" actId="478"/>
          <ac:spMkLst>
            <pc:docMk/>
            <pc:sldMk cId="0" sldId="263"/>
            <ac:spMk id="132" creationId="{00000000-0000-0000-0000-000000000000}"/>
          </ac:spMkLst>
        </pc:spChg>
      </pc:sldChg>
      <pc:sldChg chg="addSp delSp modSp">
        <pc:chgData name="Beyer, Michelle T." userId="b51a5103-6728-464b-90b4-c433bd40538c" providerId="ADAL" clId="{26698F75-319B-45CC-990E-284156E5894B}" dt="2021-09-09T18:59:41.054" v="644" actId="931"/>
        <pc:sldMkLst>
          <pc:docMk/>
          <pc:sldMk cId="0" sldId="264"/>
        </pc:sldMkLst>
        <pc:spChg chg="add mod">
          <ac:chgData name="Beyer, Michelle T." userId="b51a5103-6728-464b-90b4-c433bd40538c" providerId="ADAL" clId="{26698F75-319B-45CC-990E-284156E5894B}" dt="2021-09-09T18:59:33.850" v="643" actId="20577"/>
          <ac:spMkLst>
            <pc:docMk/>
            <pc:sldMk cId="0" sldId="264"/>
            <ac:spMk id="2" creationId="{E6587196-204C-494E-880F-237E51413D9D}"/>
          </ac:spMkLst>
        </pc:spChg>
        <pc:spChg chg="add del mod">
          <ac:chgData name="Beyer, Michelle T." userId="b51a5103-6728-464b-90b4-c433bd40538c" providerId="ADAL" clId="{26698F75-319B-45CC-990E-284156E5894B}" dt="2021-09-09T18:59:41.054" v="644" actId="931"/>
          <ac:spMkLst>
            <pc:docMk/>
            <pc:sldMk cId="0" sldId="264"/>
            <ac:spMk id="3" creationId="{87B3F21E-4F6C-479A-BD31-A9BB15AFFAE7}"/>
          </ac:spMkLst>
        </pc:spChg>
        <pc:spChg chg="del mod">
          <ac:chgData name="Beyer, Michelle T." userId="b51a5103-6728-464b-90b4-c433bd40538c" providerId="ADAL" clId="{26698F75-319B-45CC-990E-284156E5894B}" dt="2021-09-09T18:59:09.007" v="636" actId="478"/>
          <ac:spMkLst>
            <pc:docMk/>
            <pc:sldMk cId="0" sldId="264"/>
            <ac:spMk id="133" creationId="{00000000-0000-0000-0000-000000000000}"/>
          </ac:spMkLst>
        </pc:spChg>
        <pc:spChg chg="del">
          <ac:chgData name="Beyer, Michelle T." userId="b51a5103-6728-464b-90b4-c433bd40538c" providerId="ADAL" clId="{26698F75-319B-45CC-990E-284156E5894B}" dt="2021-09-09T18:59:16.571" v="637" actId="478"/>
          <ac:spMkLst>
            <pc:docMk/>
            <pc:sldMk cId="0" sldId="264"/>
            <ac:spMk id="134" creationId="{00000000-0000-0000-0000-000000000000}"/>
          </ac:spMkLst>
        </pc:spChg>
        <pc:picChg chg="add mod">
          <ac:chgData name="Beyer, Michelle T." userId="b51a5103-6728-464b-90b4-c433bd40538c" providerId="ADAL" clId="{26698F75-319B-45CC-990E-284156E5894B}" dt="2021-09-09T18:59:41.054" v="644" actId="931"/>
          <ac:picMkLst>
            <pc:docMk/>
            <pc:sldMk cId="0" sldId="264"/>
            <ac:picMk id="5" creationId="{7768AB76-EFA6-4E22-A7D9-B747B96E12E6}"/>
          </ac:picMkLst>
        </pc:picChg>
      </pc:sldChg>
      <pc:sldChg chg="addSp delSp modSp">
        <pc:chgData name="Beyer, Michelle T." userId="b51a5103-6728-464b-90b4-c433bd40538c" providerId="ADAL" clId="{26698F75-319B-45CC-990E-284156E5894B}" dt="2021-09-09T19:19:43.720" v="1057"/>
        <pc:sldMkLst>
          <pc:docMk/>
          <pc:sldMk cId="0" sldId="265"/>
        </pc:sldMkLst>
        <pc:spChg chg="add mod">
          <ac:chgData name="Beyer, Michelle T." userId="b51a5103-6728-464b-90b4-c433bd40538c" providerId="ADAL" clId="{26698F75-319B-45CC-990E-284156E5894B}" dt="2021-09-09T19:00:38.539" v="647" actId="14100"/>
          <ac:spMkLst>
            <pc:docMk/>
            <pc:sldMk cId="0" sldId="265"/>
            <ac:spMk id="2" creationId="{40AC1479-8767-4926-8CEB-EC8365F467D3}"/>
          </ac:spMkLst>
        </pc:spChg>
        <pc:spChg chg="add mod">
          <ac:chgData name="Beyer, Michelle T." userId="b51a5103-6728-464b-90b4-c433bd40538c" providerId="ADAL" clId="{26698F75-319B-45CC-990E-284156E5894B}" dt="2021-09-09T19:07:13.549" v="752" actId="20577"/>
          <ac:spMkLst>
            <pc:docMk/>
            <pc:sldMk cId="0" sldId="265"/>
            <ac:spMk id="3" creationId="{CC323D7D-4CAF-45C3-814D-C57A797FAF07}"/>
          </ac:spMkLst>
        </pc:spChg>
        <pc:spChg chg="mod">
          <ac:chgData name="Beyer, Michelle T." userId="b51a5103-6728-464b-90b4-c433bd40538c" providerId="ADAL" clId="{26698F75-319B-45CC-990E-284156E5894B}" dt="2021-09-09T19:02:38.219" v="665" actId="1582"/>
          <ac:spMkLst>
            <pc:docMk/>
            <pc:sldMk cId="0" sldId="265"/>
            <ac:spMk id="140" creationId="{00000000-0000-0000-0000-000000000000}"/>
          </ac:spMkLst>
        </pc:spChg>
        <pc:spChg chg="mod">
          <ac:chgData name="Beyer, Michelle T." userId="b51a5103-6728-464b-90b4-c433bd40538c" providerId="ADAL" clId="{26698F75-319B-45CC-990E-284156E5894B}" dt="2021-09-09T19:02:38.219" v="665" actId="1582"/>
          <ac:spMkLst>
            <pc:docMk/>
            <pc:sldMk cId="0" sldId="265"/>
            <ac:spMk id="141" creationId="{00000000-0000-0000-0000-000000000000}"/>
          </ac:spMkLst>
        </pc:spChg>
        <pc:picChg chg="add mod ord modCrop">
          <ac:chgData name="Beyer, Michelle T." userId="b51a5103-6728-464b-90b4-c433bd40538c" providerId="ADAL" clId="{26698F75-319B-45CC-990E-284156E5894B}" dt="2021-09-09T19:02:08.748" v="662" actId="171"/>
          <ac:picMkLst>
            <pc:docMk/>
            <pc:sldMk cId="0" sldId="265"/>
            <ac:picMk id="4" creationId="{11AB7111-EF84-4977-934A-198F97CD0247}"/>
          </ac:picMkLst>
        </pc:picChg>
        <pc:picChg chg="add">
          <ac:chgData name="Beyer, Michelle T." userId="b51a5103-6728-464b-90b4-c433bd40538c" providerId="ADAL" clId="{26698F75-319B-45CC-990E-284156E5894B}" dt="2021-09-09T19:19:43.720" v="1057"/>
          <ac:picMkLst>
            <pc:docMk/>
            <pc:sldMk cId="0" sldId="265"/>
            <ac:picMk id="12" creationId="{76DF2B5B-B6A7-4370-A967-730C75280C4E}"/>
          </ac:picMkLst>
        </pc:picChg>
        <pc:picChg chg="mod modCrop">
          <ac:chgData name="Beyer, Michelle T." userId="b51a5103-6728-464b-90b4-c433bd40538c" providerId="ADAL" clId="{26698F75-319B-45CC-990E-284156E5894B}" dt="2021-09-09T19:02:03.251" v="657" actId="14100"/>
          <ac:picMkLst>
            <pc:docMk/>
            <pc:sldMk cId="0" sldId="265"/>
            <ac:picMk id="137" creationId="{00000000-0000-0000-0000-000000000000}"/>
          </ac:picMkLst>
        </pc:picChg>
        <pc:picChg chg="del">
          <ac:chgData name="Beyer, Michelle T." userId="b51a5103-6728-464b-90b4-c433bd40538c" providerId="ADAL" clId="{26698F75-319B-45CC-990E-284156E5894B}" dt="2021-09-09T19:00:43.043" v="648" actId="478"/>
          <ac:picMkLst>
            <pc:docMk/>
            <pc:sldMk cId="0" sldId="265"/>
            <ac:picMk id="139" creationId="{00000000-0000-0000-0000-000000000000}"/>
          </ac:picMkLst>
        </pc:picChg>
      </pc:sldChg>
      <pc:sldChg chg="addSp delSp modSp">
        <pc:chgData name="Beyer, Michelle T." userId="b51a5103-6728-464b-90b4-c433bd40538c" providerId="ADAL" clId="{26698F75-319B-45CC-990E-284156E5894B}" dt="2021-09-09T19:19:46.603" v="1058"/>
        <pc:sldMkLst>
          <pc:docMk/>
          <pc:sldMk cId="0" sldId="266"/>
        </pc:sldMkLst>
        <pc:spChg chg="add mod">
          <ac:chgData name="Beyer, Michelle T." userId="b51a5103-6728-464b-90b4-c433bd40538c" providerId="ADAL" clId="{26698F75-319B-45CC-990E-284156E5894B}" dt="2021-09-09T19:03:15.957" v="670" actId="207"/>
          <ac:spMkLst>
            <pc:docMk/>
            <pc:sldMk cId="0" sldId="266"/>
            <ac:spMk id="2" creationId="{40FA98E6-0FD0-4670-995C-8C2F51F72E36}"/>
          </ac:spMkLst>
        </pc:spChg>
        <pc:spChg chg="add del mod">
          <ac:chgData name="Beyer, Michelle T." userId="b51a5103-6728-464b-90b4-c433bd40538c" providerId="ADAL" clId="{26698F75-319B-45CC-990E-284156E5894B}" dt="2021-09-09T19:04:03.919" v="674"/>
          <ac:spMkLst>
            <pc:docMk/>
            <pc:sldMk cId="0" sldId="266"/>
            <ac:spMk id="3" creationId="{20EEE708-B151-43AA-A14E-EE908DD4D4AE}"/>
          </ac:spMkLst>
        </pc:spChg>
        <pc:spChg chg="add del mod">
          <ac:chgData name="Beyer, Michelle T." userId="b51a5103-6728-464b-90b4-c433bd40538c" providerId="ADAL" clId="{26698F75-319B-45CC-990E-284156E5894B}" dt="2021-09-09T19:04:57.778" v="685"/>
          <ac:spMkLst>
            <pc:docMk/>
            <pc:sldMk cId="0" sldId="266"/>
            <ac:spMk id="4" creationId="{A62D11DC-A10B-4D8C-AD34-A598495494FE}"/>
          </ac:spMkLst>
        </pc:spChg>
        <pc:spChg chg="add del mod">
          <ac:chgData name="Beyer, Michelle T." userId="b51a5103-6728-464b-90b4-c433bd40538c" providerId="ADAL" clId="{26698F75-319B-45CC-990E-284156E5894B}" dt="2021-09-09T19:05:04.048" v="687" actId="478"/>
          <ac:spMkLst>
            <pc:docMk/>
            <pc:sldMk cId="0" sldId="266"/>
            <ac:spMk id="6" creationId="{79FD5C72-705B-42FC-9BEC-890D30E12EAB}"/>
          </ac:spMkLst>
        </pc:spChg>
        <pc:spChg chg="add mod">
          <ac:chgData name="Beyer, Michelle T." userId="b51a5103-6728-464b-90b4-c433bd40538c" providerId="ADAL" clId="{26698F75-319B-45CC-990E-284156E5894B}" dt="2021-09-09T19:07:28.849" v="792" actId="20577"/>
          <ac:spMkLst>
            <pc:docMk/>
            <pc:sldMk cId="0" sldId="266"/>
            <ac:spMk id="7" creationId="{A992E6BE-71B3-4CD0-AAC8-6AF16892B28C}"/>
          </ac:spMkLst>
        </pc:spChg>
        <pc:spChg chg="mod">
          <ac:chgData name="Beyer, Michelle T." userId="b51a5103-6728-464b-90b4-c433bd40538c" providerId="ADAL" clId="{26698F75-319B-45CC-990E-284156E5894B}" dt="2021-09-09T19:03:08.419" v="667"/>
          <ac:spMkLst>
            <pc:docMk/>
            <pc:sldMk cId="0" sldId="266"/>
            <ac:spMk id="142" creationId="{00000000-0000-0000-0000-000000000000}"/>
          </ac:spMkLst>
        </pc:spChg>
        <pc:picChg chg="add mod modCrop">
          <ac:chgData name="Beyer, Michelle T." userId="b51a5103-6728-464b-90b4-c433bd40538c" providerId="ADAL" clId="{26698F75-319B-45CC-990E-284156E5894B}" dt="2021-09-09T19:05:20.547" v="692" actId="1076"/>
          <ac:picMkLst>
            <pc:docMk/>
            <pc:sldMk cId="0" sldId="266"/>
            <ac:picMk id="5" creationId="{5D22A724-1D9F-4482-8BDB-52A47F348689}"/>
          </ac:picMkLst>
        </pc:picChg>
        <pc:picChg chg="add mod modCrop">
          <ac:chgData name="Beyer, Michelle T." userId="b51a5103-6728-464b-90b4-c433bd40538c" providerId="ADAL" clId="{26698F75-319B-45CC-990E-284156E5894B}" dt="2021-09-09T19:06:06.979" v="699" actId="14100"/>
          <ac:picMkLst>
            <pc:docMk/>
            <pc:sldMk cId="0" sldId="266"/>
            <ac:picMk id="8" creationId="{AE175535-ADC7-45E9-AA5B-579AF4BD0414}"/>
          </ac:picMkLst>
        </pc:picChg>
        <pc:picChg chg="add">
          <ac:chgData name="Beyer, Michelle T." userId="b51a5103-6728-464b-90b4-c433bd40538c" providerId="ADAL" clId="{26698F75-319B-45CC-990E-284156E5894B}" dt="2021-09-09T19:19:46.603" v="1058"/>
          <ac:picMkLst>
            <pc:docMk/>
            <pc:sldMk cId="0" sldId="266"/>
            <ac:picMk id="13" creationId="{7E8EB240-637A-4DD3-8F53-697813886FA7}"/>
          </ac:picMkLst>
        </pc:picChg>
        <pc:picChg chg="del">
          <ac:chgData name="Beyer, Michelle T." userId="b51a5103-6728-464b-90b4-c433bd40538c" providerId="ADAL" clId="{26698F75-319B-45CC-990E-284156E5894B}" dt="2021-09-09T19:03:18.158" v="671" actId="478"/>
          <ac:picMkLst>
            <pc:docMk/>
            <pc:sldMk cId="0" sldId="266"/>
            <ac:picMk id="143" creationId="{00000000-0000-0000-0000-000000000000}"/>
          </ac:picMkLst>
        </pc:picChg>
        <pc:cxnChg chg="add mod">
          <ac:chgData name="Beyer, Michelle T." userId="b51a5103-6728-464b-90b4-c433bd40538c" providerId="ADAL" clId="{26698F75-319B-45CC-990E-284156E5894B}" dt="2021-09-09T19:06:27.435" v="700" actId="11529"/>
          <ac:cxnSpMkLst>
            <pc:docMk/>
            <pc:sldMk cId="0" sldId="266"/>
            <ac:cxnSpMk id="10" creationId="{99754DC9-E2CE-4579-993A-35E4DBF134CA}"/>
          </ac:cxnSpMkLst>
        </pc:cxnChg>
      </pc:sldChg>
      <pc:sldChg chg="addSp delSp modSp">
        <pc:chgData name="Beyer, Michelle T." userId="b51a5103-6728-464b-90b4-c433bd40538c" providerId="ADAL" clId="{26698F75-319B-45CC-990E-284156E5894B}" dt="2021-09-09T19:13:24.636" v="994" actId="27636"/>
        <pc:sldMkLst>
          <pc:docMk/>
          <pc:sldMk cId="0" sldId="267"/>
        </pc:sldMkLst>
        <pc:spChg chg="add mod">
          <ac:chgData name="Beyer, Michelle T." userId="b51a5103-6728-464b-90b4-c433bd40538c" providerId="ADAL" clId="{26698F75-319B-45CC-990E-284156E5894B}" dt="2021-09-09T19:08:03.461" v="797" actId="207"/>
          <ac:spMkLst>
            <pc:docMk/>
            <pc:sldMk cId="0" sldId="267"/>
            <ac:spMk id="2" creationId="{E01ACABE-7492-4F84-95BA-2CA9AD968C57}"/>
          </ac:spMkLst>
        </pc:spChg>
        <pc:spChg chg="add mod">
          <ac:chgData name="Beyer, Michelle T." userId="b51a5103-6728-464b-90b4-c433bd40538c" providerId="ADAL" clId="{26698F75-319B-45CC-990E-284156E5894B}" dt="2021-09-09T19:13:24.636" v="994" actId="27636"/>
          <ac:spMkLst>
            <pc:docMk/>
            <pc:sldMk cId="0" sldId="267"/>
            <ac:spMk id="3" creationId="{6BF3E0A5-77B7-49CD-BF32-D9170B30EC4F}"/>
          </ac:spMkLst>
        </pc:spChg>
        <pc:spChg chg="del mod">
          <ac:chgData name="Beyer, Michelle T." userId="b51a5103-6728-464b-90b4-c433bd40538c" providerId="ADAL" clId="{26698F75-319B-45CC-990E-284156E5894B}" dt="2021-09-09T19:08:11.084" v="798" actId="478"/>
          <ac:spMkLst>
            <pc:docMk/>
            <pc:sldMk cId="0" sldId="267"/>
            <ac:spMk id="144" creationId="{00000000-0000-0000-0000-000000000000}"/>
          </ac:spMkLst>
        </pc:spChg>
        <pc:spChg chg="del mod">
          <ac:chgData name="Beyer, Michelle T." userId="b51a5103-6728-464b-90b4-c433bd40538c" providerId="ADAL" clId="{26698F75-319B-45CC-990E-284156E5894B}" dt="2021-09-09T19:08:17.358" v="800" actId="478"/>
          <ac:spMkLst>
            <pc:docMk/>
            <pc:sldMk cId="0" sldId="267"/>
            <ac:spMk id="145" creationId="{00000000-0000-0000-0000-000000000000}"/>
          </ac:spMkLst>
        </pc:spChg>
      </pc:sldChg>
      <pc:sldChg chg="addSp delSp modSp">
        <pc:chgData name="Beyer, Michelle T." userId="b51a5103-6728-464b-90b4-c433bd40538c" providerId="ADAL" clId="{26698F75-319B-45CC-990E-284156E5894B}" dt="2021-09-09T19:20:06.129" v="1064" actId="1076"/>
        <pc:sldMkLst>
          <pc:docMk/>
          <pc:sldMk cId="0" sldId="268"/>
        </pc:sldMkLst>
        <pc:spChg chg="add mod">
          <ac:chgData name="Beyer, Michelle T." userId="b51a5103-6728-464b-90b4-c433bd40538c" providerId="ADAL" clId="{26698F75-319B-45CC-990E-284156E5894B}" dt="2021-09-09T19:17:18.473" v="1035" actId="14100"/>
          <ac:spMkLst>
            <pc:docMk/>
            <pc:sldMk cId="0" sldId="268"/>
            <ac:spMk id="2" creationId="{AA5C4049-B8CB-4448-A8D9-0072EC19E7F5}"/>
          </ac:spMkLst>
        </pc:spChg>
        <pc:spChg chg="add mod">
          <ac:chgData name="Beyer, Michelle T." userId="b51a5103-6728-464b-90b4-c433bd40538c" providerId="ADAL" clId="{26698F75-319B-45CC-990E-284156E5894B}" dt="2021-09-09T19:20:06.129" v="1064" actId="1076"/>
          <ac:spMkLst>
            <pc:docMk/>
            <pc:sldMk cId="0" sldId="268"/>
            <ac:spMk id="3" creationId="{FDA05A75-A758-4382-99AA-2ACF4282EF08}"/>
          </ac:spMkLst>
        </pc:spChg>
        <pc:spChg chg="del mod">
          <ac:chgData name="Beyer, Michelle T." userId="b51a5103-6728-464b-90b4-c433bd40538c" providerId="ADAL" clId="{26698F75-319B-45CC-990E-284156E5894B}" dt="2021-09-09T19:14:52.984" v="1010" actId="478"/>
          <ac:spMkLst>
            <pc:docMk/>
            <pc:sldMk cId="0" sldId="268"/>
            <ac:spMk id="146" creationId="{00000000-0000-0000-0000-000000000000}"/>
          </ac:spMkLst>
        </pc:spChg>
        <pc:spChg chg="del mod">
          <ac:chgData name="Beyer, Michelle T." userId="b51a5103-6728-464b-90b4-c433bd40538c" providerId="ADAL" clId="{26698F75-319B-45CC-990E-284156E5894B}" dt="2021-09-09T19:13:53.090" v="997" actId="478"/>
          <ac:spMkLst>
            <pc:docMk/>
            <pc:sldMk cId="0" sldId="268"/>
            <ac:spMk id="147" creationId="{00000000-0000-0000-0000-000000000000}"/>
          </ac:spMkLst>
        </pc:spChg>
        <pc:picChg chg="add">
          <ac:chgData name="Beyer, Michelle T." userId="b51a5103-6728-464b-90b4-c433bd40538c" providerId="ADAL" clId="{26698F75-319B-45CC-990E-284156E5894B}" dt="2021-09-09T19:19:48.647" v="1059"/>
          <ac:picMkLst>
            <pc:docMk/>
            <pc:sldMk cId="0" sldId="268"/>
            <ac:picMk id="6" creationId="{2A4474EF-E58D-4E7C-A4C7-879CF3316246}"/>
          </ac:picMkLst>
        </pc:picChg>
      </pc:sldChg>
      <pc:sldChg chg="modSp del">
        <pc:chgData name="Beyer, Michelle T." userId="b51a5103-6728-464b-90b4-c433bd40538c" providerId="ADAL" clId="{26698F75-319B-45CC-990E-284156E5894B}" dt="2021-09-09T19:16:09.924" v="1022" actId="2696"/>
        <pc:sldMkLst>
          <pc:docMk/>
          <pc:sldMk cId="0" sldId="269"/>
        </pc:sldMkLst>
        <pc:spChg chg="mod">
          <ac:chgData name="Beyer, Michelle T." userId="b51a5103-6728-464b-90b4-c433bd40538c" providerId="ADAL" clId="{26698F75-319B-45CC-990E-284156E5894B}" dt="2021-09-09T19:15:21.657" v="1016"/>
          <ac:spMkLst>
            <pc:docMk/>
            <pc:sldMk cId="0" sldId="269"/>
            <ac:spMk id="149" creationId="{00000000-0000-0000-0000-000000000000}"/>
          </ac:spMkLst>
        </pc:spChg>
      </pc:sldChg>
      <pc:sldChg chg="modSp del">
        <pc:chgData name="Beyer, Michelle T." userId="b51a5103-6728-464b-90b4-c433bd40538c" providerId="ADAL" clId="{26698F75-319B-45CC-990E-284156E5894B}" dt="2021-09-09T19:17:21.279" v="1036" actId="2696"/>
        <pc:sldMkLst>
          <pc:docMk/>
          <pc:sldMk cId="0" sldId="270"/>
        </pc:sldMkLst>
        <pc:spChg chg="mod">
          <ac:chgData name="Beyer, Michelle T." userId="b51a5103-6728-464b-90b4-c433bd40538c" providerId="ADAL" clId="{26698F75-319B-45CC-990E-284156E5894B}" dt="2021-09-09T19:16:21.992" v="1024"/>
          <ac:spMkLst>
            <pc:docMk/>
            <pc:sldMk cId="0" sldId="270"/>
            <ac:spMk id="151" creationId="{00000000-0000-0000-0000-000000000000}"/>
          </ac:spMkLst>
        </pc:spChg>
      </pc:sldChg>
      <pc:sldChg chg="addSp modSp add">
        <pc:chgData name="Beyer, Michelle T." userId="b51a5103-6728-464b-90b4-c433bd40538c" providerId="ADAL" clId="{26698F75-319B-45CC-990E-284156E5894B}" dt="2021-09-09T19:19:57.256" v="1061" actId="1076"/>
        <pc:sldMkLst>
          <pc:docMk/>
          <pc:sldMk cId="4214569155" sldId="271"/>
        </pc:sldMkLst>
        <pc:spChg chg="mod">
          <ac:chgData name="Beyer, Michelle T." userId="b51a5103-6728-464b-90b4-c433bd40538c" providerId="ADAL" clId="{26698F75-319B-45CC-990E-284156E5894B}" dt="2021-09-09T19:17:14.116" v="1034" actId="27636"/>
          <ac:spMkLst>
            <pc:docMk/>
            <pc:sldMk cId="4214569155" sldId="271"/>
            <ac:spMk id="2" creationId="{AA5C4049-B8CB-4448-A8D9-0072EC19E7F5}"/>
          </ac:spMkLst>
        </pc:spChg>
        <pc:spChg chg="mod">
          <ac:chgData name="Beyer, Michelle T." userId="b51a5103-6728-464b-90b4-c433bd40538c" providerId="ADAL" clId="{26698F75-319B-45CC-990E-284156E5894B}" dt="2021-09-09T19:19:57.256" v="1061" actId="1076"/>
          <ac:spMkLst>
            <pc:docMk/>
            <pc:sldMk cId="4214569155" sldId="271"/>
            <ac:spMk id="3" creationId="{FDA05A75-A758-4382-99AA-2ACF4282EF08}"/>
          </ac:spMkLst>
        </pc:spChg>
        <pc:picChg chg="add">
          <ac:chgData name="Beyer, Michelle T." userId="b51a5103-6728-464b-90b4-c433bd40538c" providerId="ADAL" clId="{26698F75-319B-45CC-990E-284156E5894B}" dt="2021-09-09T19:19:50.784" v="1060"/>
          <ac:picMkLst>
            <pc:docMk/>
            <pc:sldMk cId="4214569155" sldId="271"/>
            <ac:picMk id="4" creationId="{9F983AE8-EDC8-4CCF-A30C-0008BB76A714}"/>
          </ac:picMkLst>
        </pc:picChg>
      </pc:sldChg>
      <pc:sldChg chg="addSp modSp add">
        <pc:chgData name="Beyer, Michelle T." userId="b51a5103-6728-464b-90b4-c433bd40538c" providerId="ADAL" clId="{26698F75-319B-45CC-990E-284156E5894B}" dt="2021-09-09T19:20:02.696" v="1063" actId="1076"/>
        <pc:sldMkLst>
          <pc:docMk/>
          <pc:sldMk cId="807777691" sldId="272"/>
        </pc:sldMkLst>
        <pc:spChg chg="mod">
          <ac:chgData name="Beyer, Michelle T." userId="b51a5103-6728-464b-90b4-c433bd40538c" providerId="ADAL" clId="{26698F75-319B-45CC-990E-284156E5894B}" dt="2021-09-09T19:17:09.270" v="1032" actId="27636"/>
          <ac:spMkLst>
            <pc:docMk/>
            <pc:sldMk cId="807777691" sldId="272"/>
            <ac:spMk id="2" creationId="{AA5C4049-B8CB-4448-A8D9-0072EC19E7F5}"/>
          </ac:spMkLst>
        </pc:spChg>
        <pc:spChg chg="mod">
          <ac:chgData name="Beyer, Michelle T." userId="b51a5103-6728-464b-90b4-c433bd40538c" providerId="ADAL" clId="{26698F75-319B-45CC-990E-284156E5894B}" dt="2021-09-09T19:20:02.696" v="1063" actId="1076"/>
          <ac:spMkLst>
            <pc:docMk/>
            <pc:sldMk cId="807777691" sldId="272"/>
            <ac:spMk id="3" creationId="{FDA05A75-A758-4382-99AA-2ACF4282EF08}"/>
          </ac:spMkLst>
        </pc:spChg>
        <pc:picChg chg="add">
          <ac:chgData name="Beyer, Michelle T." userId="b51a5103-6728-464b-90b4-c433bd40538c" providerId="ADAL" clId="{26698F75-319B-45CC-990E-284156E5894B}" dt="2021-09-09T19:20:00.678" v="1062"/>
          <ac:picMkLst>
            <pc:docMk/>
            <pc:sldMk cId="807777691" sldId="272"/>
            <ac:picMk id="4" creationId="{012012CC-FCC1-4BF9-B9F2-9C141173DD8F}"/>
          </ac:picMkLst>
        </pc:picChg>
      </pc:sldChg>
      <pc:sldMasterChg chg="addSp modSp modSldLayout">
        <pc:chgData name="Beyer, Michelle T." userId="b51a5103-6728-464b-90b4-c433bd40538c" providerId="ADAL" clId="{26698F75-319B-45CC-990E-284156E5894B}" dt="2021-09-09T19:19:21.579" v="1056" actId="171"/>
        <pc:sldMasterMkLst>
          <pc:docMk/>
          <pc:sldMasterMk cId="1227695624" sldId="2147483745"/>
        </pc:sldMasterMkLst>
        <pc:spChg chg="mod">
          <ac:chgData name="Beyer, Michelle T." userId="b51a5103-6728-464b-90b4-c433bd40538c" providerId="ADAL" clId="{26698F75-319B-45CC-990E-284156E5894B}" dt="2021-09-09T18:23:46.231" v="36" actId="16037"/>
          <ac:spMkLst>
            <pc:docMk/>
            <pc:sldMasterMk cId="1227695624" sldId="2147483745"/>
            <ac:spMk id="7" creationId="{00000000-0000-0000-0000-000000000000}"/>
          </ac:spMkLst>
        </pc:spChg>
        <pc:picChg chg="add mod modCrop">
          <ac:chgData name="Beyer, Michelle T." userId="b51a5103-6728-464b-90b4-c433bd40538c" providerId="ADAL" clId="{26698F75-319B-45CC-990E-284156E5894B}" dt="2021-09-09T18:24:05.640" v="37" actId="1076"/>
          <ac:picMkLst>
            <pc:docMk/>
            <pc:sldMasterMk cId="1227695624" sldId="2147483745"/>
            <ac:picMk id="9" creationId="{942297D5-F5FB-4BB5-9727-D87198F9CE07}"/>
          </ac:picMkLst>
        </pc:picChg>
        <pc:sldLayoutChg chg="addSp delSp modSp">
          <pc:chgData name="Beyer, Michelle T." userId="b51a5103-6728-464b-90b4-c433bd40538c" providerId="ADAL" clId="{26698F75-319B-45CC-990E-284156E5894B}" dt="2021-09-09T18:23:20.367" v="35" actId="1076"/>
          <pc:sldLayoutMkLst>
            <pc:docMk/>
            <pc:sldMasterMk cId="1227695624" sldId="2147483745"/>
            <pc:sldLayoutMk cId="449901823" sldId="2147483746"/>
          </pc:sldLayoutMkLst>
          <pc:spChg chg="mod">
            <ac:chgData name="Beyer, Michelle T." userId="b51a5103-6728-464b-90b4-c433bd40538c" providerId="ADAL" clId="{26698F75-319B-45CC-990E-284156E5894B}" dt="2021-09-09T18:23:20.367" v="35" actId="1076"/>
            <ac:spMkLst>
              <pc:docMk/>
              <pc:sldMasterMk cId="1227695624" sldId="2147483745"/>
              <pc:sldLayoutMk cId="449901823" sldId="2147483746"/>
              <ac:spMk id="2" creationId="{00000000-0000-0000-0000-000000000000}"/>
            </ac:spMkLst>
          </pc:spChg>
          <pc:spChg chg="del mod">
            <ac:chgData name="Beyer, Michelle T." userId="b51a5103-6728-464b-90b4-c433bd40538c" providerId="ADAL" clId="{26698F75-319B-45CC-990E-284156E5894B}" dt="2021-09-09T18:21:25.928" v="26" actId="478"/>
            <ac:spMkLst>
              <pc:docMk/>
              <pc:sldMasterMk cId="1227695624" sldId="2147483745"/>
              <pc:sldLayoutMk cId="449901823" sldId="2147483746"/>
              <ac:spMk id="6" creationId="{00000000-0000-0000-0000-000000000000}"/>
            </ac:spMkLst>
          </pc:spChg>
          <pc:spChg chg="add del mod">
            <ac:chgData name="Beyer, Michelle T." userId="b51a5103-6728-464b-90b4-c433bd40538c" providerId="ADAL" clId="{26698F75-319B-45CC-990E-284156E5894B}" dt="2021-09-09T18:20:00.778" v="9" actId="478"/>
            <ac:spMkLst>
              <pc:docMk/>
              <pc:sldMasterMk cId="1227695624" sldId="2147483745"/>
              <pc:sldLayoutMk cId="449901823" sldId="2147483746"/>
              <ac:spMk id="13" creationId="{A77385CB-A732-4545-B44B-9E682B8002B4}"/>
            </ac:spMkLst>
          </pc:spChg>
          <pc:picChg chg="add mod">
            <ac:chgData name="Beyer, Michelle T." userId="b51a5103-6728-464b-90b4-c433bd40538c" providerId="ADAL" clId="{26698F75-319B-45CC-990E-284156E5894B}" dt="2021-09-09T18:18:36.576" v="6" actId="1076"/>
            <ac:picMkLst>
              <pc:docMk/>
              <pc:sldMasterMk cId="1227695624" sldId="2147483745"/>
              <pc:sldLayoutMk cId="449901823" sldId="2147483746"/>
              <ac:picMk id="10" creationId="{2A10BE3C-C0D0-40A4-9984-DCB34FE74401}"/>
            </ac:picMkLst>
          </pc:picChg>
          <pc:picChg chg="add del mod">
            <ac:chgData name="Beyer, Michelle T." userId="b51a5103-6728-464b-90b4-c433bd40538c" providerId="ADAL" clId="{26698F75-319B-45CC-990E-284156E5894B}" dt="2021-09-09T18:23:10.436" v="33" actId="478"/>
            <ac:picMkLst>
              <pc:docMk/>
              <pc:sldMasterMk cId="1227695624" sldId="2147483745"/>
              <pc:sldLayoutMk cId="449901823" sldId="2147483746"/>
              <ac:picMk id="12" creationId="{FEBA446B-A1C9-44F7-81F7-5C1B562206E1}"/>
            </ac:picMkLst>
          </pc:picChg>
          <pc:picChg chg="add mod modCrop">
            <ac:chgData name="Beyer, Michelle T." userId="b51a5103-6728-464b-90b4-c433bd40538c" providerId="ADAL" clId="{26698F75-319B-45CC-990E-284156E5894B}" dt="2021-09-09T18:23:13.560" v="34" actId="14100"/>
            <ac:picMkLst>
              <pc:docMk/>
              <pc:sldMasterMk cId="1227695624" sldId="2147483745"/>
              <pc:sldLayoutMk cId="449901823" sldId="2147483746"/>
              <ac:picMk id="1026" creationId="{B24A7714-C940-4E58-945F-F461F1840DB2}"/>
            </ac:picMkLst>
          </pc:picChg>
        </pc:sldLayoutChg>
        <pc:sldLayoutChg chg="addSp delSp modSp">
          <pc:chgData name="Beyer, Michelle T." userId="b51a5103-6728-464b-90b4-c433bd40538c" providerId="ADAL" clId="{26698F75-319B-45CC-990E-284156E5894B}" dt="2021-09-09T19:19:21.579" v="1056" actId="171"/>
          <pc:sldLayoutMkLst>
            <pc:docMk/>
            <pc:sldMasterMk cId="1227695624" sldId="2147483745"/>
            <pc:sldLayoutMk cId="647415972" sldId="2147483752"/>
          </pc:sldLayoutMkLst>
          <pc:spChg chg="add del">
            <ac:chgData name="Beyer, Michelle T." userId="b51a5103-6728-464b-90b4-c433bd40538c" providerId="ADAL" clId="{26698F75-319B-45CC-990E-284156E5894B}" dt="2021-09-09T18:47:44.711" v="367" actId="11529"/>
            <ac:spMkLst>
              <pc:docMk/>
              <pc:sldMasterMk cId="1227695624" sldId="2147483745"/>
              <pc:sldLayoutMk cId="647415972" sldId="2147483752"/>
              <ac:spMk id="2" creationId="{EC9CFE18-2156-4869-974C-E43B78BC3C56}"/>
            </ac:spMkLst>
          </pc:spChg>
          <pc:spChg chg="add mod">
            <ac:chgData name="Beyer, Michelle T." userId="b51a5103-6728-464b-90b4-c433bd40538c" providerId="ADAL" clId="{26698F75-319B-45CC-990E-284156E5894B}" dt="2021-09-09T18:47:58.168" v="370" actId="14100"/>
            <ac:spMkLst>
              <pc:docMk/>
              <pc:sldMasterMk cId="1227695624" sldId="2147483745"/>
              <pc:sldLayoutMk cId="647415972" sldId="2147483752"/>
              <ac:spMk id="3" creationId="{57AC02CF-1009-4C40-ACD4-3E8C1192A95D}"/>
            </ac:spMkLst>
          </pc:spChg>
          <pc:spChg chg="add del">
            <ac:chgData name="Beyer, Michelle T." userId="b51a5103-6728-464b-90b4-c433bd40538c" providerId="ADAL" clId="{26698F75-319B-45CC-990E-284156E5894B}" dt="2021-09-09T18:48:52.843" v="371" actId="11529"/>
            <ac:spMkLst>
              <pc:docMk/>
              <pc:sldMasterMk cId="1227695624" sldId="2147483745"/>
              <pc:sldLayoutMk cId="647415972" sldId="2147483752"/>
              <ac:spMk id="4" creationId="{0239F91A-614B-4A8C-A599-AC1F8189CAC3}"/>
            </ac:spMkLst>
          </pc:spChg>
          <pc:spChg chg="add mod ord">
            <ac:chgData name="Beyer, Michelle T." userId="b51a5103-6728-464b-90b4-c433bd40538c" providerId="ADAL" clId="{26698F75-319B-45CC-990E-284156E5894B}" dt="2021-09-09T19:19:21.579" v="1056" actId="171"/>
            <ac:spMkLst>
              <pc:docMk/>
              <pc:sldMasterMk cId="1227695624" sldId="2147483745"/>
              <pc:sldLayoutMk cId="647415972" sldId="2147483752"/>
              <ac:spMk id="8" creationId="{D964EB30-C4BC-468D-B421-7D12E324F7F0}"/>
            </ac:spMkLst>
          </pc:spChg>
          <pc:picChg chg="add mod modCrop">
            <ac:chgData name="Beyer, Michelle T." userId="b51a5103-6728-464b-90b4-c433bd40538c" providerId="ADAL" clId="{26698F75-319B-45CC-990E-284156E5894B}" dt="2021-09-09T19:18:43.899" v="1049" actId="1076"/>
            <ac:picMkLst>
              <pc:docMk/>
              <pc:sldMasterMk cId="1227695624" sldId="2147483745"/>
              <pc:sldLayoutMk cId="647415972" sldId="2147483752"/>
              <ac:picMk id="10" creationId="{7CB6A885-592F-4A14-B2F9-A29AE8EFD2B2}"/>
            </ac:picMkLst>
          </pc:picChg>
        </pc:sldLayoutChg>
      </pc:sldMasterChg>
    </pc:docChg>
  </pc:docChgLst>
  <pc:docChgLst>
    <pc:chgData name="Beyer, Michelle T." userId="b51a5103-6728-464b-90b4-c433bd40538c" providerId="ADAL" clId="{39E62EB0-A906-493E-9C5C-A6C1C66F8919}"/>
    <pc:docChg chg="modSld">
      <pc:chgData name="Beyer, Michelle T." userId="b51a5103-6728-464b-90b4-c433bd40538c" providerId="ADAL" clId="{39E62EB0-A906-493E-9C5C-A6C1C66F8919}" dt="2022-02-15T18:45:23.296" v="58" actId="20577"/>
      <pc:docMkLst>
        <pc:docMk/>
      </pc:docMkLst>
      <pc:sldChg chg="modSp">
        <pc:chgData name="Beyer, Michelle T." userId="b51a5103-6728-464b-90b4-c433bd40538c" providerId="ADAL" clId="{39E62EB0-A906-493E-9C5C-A6C1C66F8919}" dt="2022-02-15T18:45:23.296" v="58" actId="20577"/>
        <pc:sldMkLst>
          <pc:docMk/>
          <pc:sldMk cId="0" sldId="267"/>
        </pc:sldMkLst>
        <pc:spChg chg="mod">
          <ac:chgData name="Beyer, Michelle T." userId="b51a5103-6728-464b-90b4-c433bd40538c" providerId="ADAL" clId="{39E62EB0-A906-493E-9C5C-A6C1C66F8919}" dt="2022-02-15T18:45:23.296" v="58" actId="20577"/>
          <ac:spMkLst>
            <pc:docMk/>
            <pc:sldMk cId="0" sldId="267"/>
            <ac:spMk id="3" creationId="{6BF3E0A5-77B7-49CD-BF32-D9170B30EC4F}"/>
          </ac:spMkLst>
        </pc:spChg>
      </pc:sldChg>
    </pc:docChg>
  </pc:docChgLst>
  <pc:docChgLst>
    <pc:chgData name="Beyer, Michelle T." userId="b51a5103-6728-464b-90b4-c433bd40538c" providerId="ADAL" clId="{0DDCADAA-418B-46E5-B682-7238D3B6F1A1}"/>
    <pc:docChg chg="custSel modSld">
      <pc:chgData name="Beyer, Michelle T." userId="b51a5103-6728-464b-90b4-c433bd40538c" providerId="ADAL" clId="{0DDCADAA-418B-46E5-B682-7238D3B6F1A1}" dt="2022-09-13T18:04:21.541" v="433" actId="207"/>
      <pc:docMkLst>
        <pc:docMk/>
      </pc:docMkLst>
      <pc:sldChg chg="modSp mod">
        <pc:chgData name="Beyer, Michelle T." userId="b51a5103-6728-464b-90b4-c433bd40538c" providerId="ADAL" clId="{0DDCADAA-418B-46E5-B682-7238D3B6F1A1}" dt="2022-09-13T17:03:15.512" v="89" actId="14100"/>
        <pc:sldMkLst>
          <pc:docMk/>
          <pc:sldMk cId="0" sldId="263"/>
        </pc:sldMkLst>
        <pc:spChg chg="mod">
          <ac:chgData name="Beyer, Michelle T." userId="b51a5103-6728-464b-90b4-c433bd40538c" providerId="ADAL" clId="{0DDCADAA-418B-46E5-B682-7238D3B6F1A1}" dt="2022-09-13T17:03:15.512" v="89" actId="14100"/>
          <ac:spMkLst>
            <pc:docMk/>
            <pc:sldMk cId="0" sldId="263"/>
            <ac:spMk id="2" creationId="{9F9A93BA-05EF-427B-A84B-95BCC1FE9204}"/>
          </ac:spMkLst>
        </pc:spChg>
        <pc:spChg chg="mod">
          <ac:chgData name="Beyer, Michelle T." userId="b51a5103-6728-464b-90b4-c433bd40538c" providerId="ADAL" clId="{0DDCADAA-418B-46E5-B682-7238D3B6F1A1}" dt="2022-09-13T17:02:11.718" v="64" actId="27636"/>
          <ac:spMkLst>
            <pc:docMk/>
            <pc:sldMk cId="0" sldId="263"/>
            <ac:spMk id="3" creationId="{C7D3A594-6377-4BFD-8D3C-6BC02A04148C}"/>
          </ac:spMkLst>
        </pc:spChg>
        <pc:spChg chg="mod">
          <ac:chgData name="Beyer, Michelle T." userId="b51a5103-6728-464b-90b4-c433bd40538c" providerId="ADAL" clId="{0DDCADAA-418B-46E5-B682-7238D3B6F1A1}" dt="2022-09-13T17:01:09.412" v="60" actId="207"/>
          <ac:spMkLst>
            <pc:docMk/>
            <pc:sldMk cId="0" sldId="263"/>
            <ac:spMk id="4" creationId="{97AA6C92-7C7C-46C6-9625-9AB90BEA87BC}"/>
          </ac:spMkLst>
        </pc:spChg>
      </pc:sldChg>
      <pc:sldChg chg="modSp mod">
        <pc:chgData name="Beyer, Michelle T." userId="b51a5103-6728-464b-90b4-c433bd40538c" providerId="ADAL" clId="{0DDCADAA-418B-46E5-B682-7238D3B6F1A1}" dt="2022-09-13T18:04:21.541" v="433" actId="207"/>
        <pc:sldMkLst>
          <pc:docMk/>
          <pc:sldMk cId="0" sldId="267"/>
        </pc:sldMkLst>
        <pc:spChg chg="mod">
          <ac:chgData name="Beyer, Michelle T." userId="b51a5103-6728-464b-90b4-c433bd40538c" providerId="ADAL" clId="{0DDCADAA-418B-46E5-B682-7238D3B6F1A1}" dt="2022-09-13T18:04:21.541" v="433" actId="207"/>
          <ac:spMkLst>
            <pc:docMk/>
            <pc:sldMk cId="0" sldId="267"/>
            <ac:spMk id="3" creationId="{6BF3E0A5-77B7-49CD-BF32-D9170B30EC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7055EF93-9ADE-4B81-B007-927885B26339}" type="datetimeFigureOut">
              <a:rPr lang="en-US" smtClean="0"/>
              <a:t>9/13/2022</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1917888-1904-4EA2-92B9-7507118A9CA1}" type="slidenum">
              <a:rPr lang="en-US" smtClean="0"/>
              <a:t>‹#›</a:t>
            </a:fld>
            <a:endParaRPr lang="en-US"/>
          </a:p>
        </p:txBody>
      </p:sp>
    </p:spTree>
    <p:extLst>
      <p:ext uri="{BB962C8B-B14F-4D97-AF65-F5344CB8AC3E}">
        <p14:creationId xmlns:p14="http://schemas.microsoft.com/office/powerpoint/2010/main" val="98095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17888-1904-4EA2-92B9-7507118A9CA1}" type="slidenum">
              <a:rPr lang="en-US" smtClean="0"/>
              <a:t>11</a:t>
            </a:fld>
            <a:endParaRPr lang="en-US"/>
          </a:p>
        </p:txBody>
      </p:sp>
    </p:spTree>
    <p:extLst>
      <p:ext uri="{BB962C8B-B14F-4D97-AF65-F5344CB8AC3E}">
        <p14:creationId xmlns:p14="http://schemas.microsoft.com/office/powerpoint/2010/main" val="2737957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13209" y="868043"/>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9/13/2022</a:t>
            </a:fld>
            <a:endParaRPr lang="en-US" sz="900" b="0" strike="noStrike" spc="-1">
              <a:latin typeface="Times New Roman"/>
            </a:endParaRPr>
          </a:p>
        </p:txBody>
      </p:sp>
      <p:sp>
        <p:nvSpPr>
          <p:cNvPr id="5" name="Footer Placeholder 4"/>
          <p:cNvSpPr>
            <a:spLocks noGrp="1"/>
          </p:cNvSpPr>
          <p:nvPr>
            <p:ph type="ftr" sz="quarter" idx="11"/>
          </p:nvPr>
        </p:nvSpPr>
        <p:spPr/>
        <p:txBody>
          <a:bodyPr/>
          <a:lstStyle/>
          <a:p>
            <a:endParaRPr lang="en-US" sz="2400" b="0" strike="noStrike" spc="-1">
              <a:latin typeface="Times New Roman"/>
            </a:endParaRPr>
          </a:p>
        </p:txBody>
      </p:sp>
      <p:pic>
        <p:nvPicPr>
          <p:cNvPr id="10" name="Picture 9">
            <a:extLst>
              <a:ext uri="{FF2B5EF4-FFF2-40B4-BE49-F238E27FC236}">
                <a16:creationId xmlns:a16="http://schemas.microsoft.com/office/drawing/2014/main" id="{2A10BE3C-C0D0-40A4-9984-DCB34FE7440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8073180" y="2016058"/>
            <a:ext cx="5121911" cy="2825882"/>
          </a:xfrm>
          <a:prstGeom prst="rect">
            <a:avLst/>
          </a:prstGeom>
        </p:spPr>
      </p:pic>
      <p:pic>
        <p:nvPicPr>
          <p:cNvPr id="1026" name="Picture 2" descr="How You Can Succeed by Attending Central Piedmont Community College -  YouTube">
            <a:extLst>
              <a:ext uri="{FF2B5EF4-FFF2-40B4-BE49-F238E27FC236}">
                <a16:creationId xmlns:a16="http://schemas.microsoft.com/office/drawing/2014/main" id="{B24A7714-C940-4E58-945F-F461F1840DB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7113" b="18933"/>
          <a:stretch/>
        </p:blipFill>
        <p:spPr bwMode="auto">
          <a:xfrm>
            <a:off x="0" y="4553711"/>
            <a:ext cx="9141618" cy="149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0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9/13/2022</a:t>
            </a:fld>
            <a:endParaRPr lang="en-US" sz="900" b="0" strike="noStrike" spc="-1">
              <a:latin typeface="Times New Roman"/>
            </a:endParaRPr>
          </a:p>
        </p:txBody>
      </p:sp>
      <p:sp>
        <p:nvSpPr>
          <p:cNvPr id="8" name="Footer Placeholder 7"/>
          <p:cNvSpPr>
            <a:spLocks noGrp="1"/>
          </p:cNvSpPr>
          <p:nvPr>
            <p:ph type="ftr" sz="quarter" idx="11"/>
          </p:nvPr>
        </p:nvSpPr>
        <p:spPr/>
        <p:txBody>
          <a:bodyPr/>
          <a:lstStyle/>
          <a:p>
            <a:endParaRPr lang="en-US" sz="2400" b="0" strike="noStrike" spc="-1">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90163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9/13/2022</a:t>
            </a:fld>
            <a:endParaRPr lang="en-US" sz="900" b="0" strike="noStrike" spc="-1">
              <a:latin typeface="Times New Roman"/>
            </a:endParaRPr>
          </a:p>
        </p:txBody>
      </p:sp>
      <p:sp>
        <p:nvSpPr>
          <p:cNvPr id="8" name="Footer Placeholder 7"/>
          <p:cNvSpPr>
            <a:spLocks noGrp="1"/>
          </p:cNvSpPr>
          <p:nvPr>
            <p:ph type="ftr" sz="quarter" idx="11"/>
          </p:nvPr>
        </p:nvSpPr>
        <p:spPr/>
        <p:txBody>
          <a:bodyPr/>
          <a:lstStyle/>
          <a:p>
            <a:endParaRPr lang="en-US" sz="2400" b="0" strike="noStrike" spc="-1">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1285807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28" name="PlaceHolder 2"/>
          <p:cNvSpPr>
            <a:spLocks noGrp="1"/>
          </p:cNvSpPr>
          <p:nvPr>
            <p:ph type="subTitle"/>
          </p:nvPr>
        </p:nvSpPr>
        <p:spPr>
          <a:xfrm>
            <a:off x="677160" y="2160720"/>
            <a:ext cx="8596440" cy="3880440"/>
          </a:xfrm>
          <a:prstGeom prst="rect">
            <a:avLst/>
          </a:prstGeom>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420070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9/13/2022</a:t>
            </a:fld>
            <a:endParaRPr lang="en-US" sz="900" b="0" strike="noStrike" spc="-1">
              <a:latin typeface="Times New Roman"/>
            </a:endParaRPr>
          </a:p>
        </p:txBody>
      </p:sp>
      <p:sp>
        <p:nvSpPr>
          <p:cNvPr id="5" name="Footer Placeholder 4"/>
          <p:cNvSpPr>
            <a:spLocks noGrp="1"/>
          </p:cNvSpPr>
          <p:nvPr>
            <p:ph type="ftr" sz="quarter" idx="11"/>
          </p:nvPr>
        </p:nvSpPr>
        <p:spPr/>
        <p:txBody>
          <a:bodyPr/>
          <a:lstStyle/>
          <a:p>
            <a:endParaRPr lang="en-US"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195583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9/13/2022</a:t>
            </a:fld>
            <a:endParaRPr lang="en-US" sz="900" b="0" strike="noStrike" spc="-1">
              <a:latin typeface="Times New Roman"/>
            </a:endParaRPr>
          </a:p>
        </p:txBody>
      </p:sp>
      <p:sp>
        <p:nvSpPr>
          <p:cNvPr id="5" name="Footer Placeholder 4"/>
          <p:cNvSpPr>
            <a:spLocks noGrp="1"/>
          </p:cNvSpPr>
          <p:nvPr>
            <p:ph type="ftr" sz="quarter" idx="11"/>
          </p:nvPr>
        </p:nvSpPr>
        <p:spPr/>
        <p:txBody>
          <a:bodyPr/>
          <a:lstStyle/>
          <a:p>
            <a:endParaRPr lang="en-US"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49677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9/13/2022</a:t>
            </a:fld>
            <a:endParaRPr lang="en-US" sz="900" b="0" strike="noStrike" spc="-1">
              <a:latin typeface="Times New Roman"/>
            </a:endParaRPr>
          </a:p>
        </p:txBody>
      </p:sp>
      <p:sp>
        <p:nvSpPr>
          <p:cNvPr id="9" name="Footer Placeholder 8"/>
          <p:cNvSpPr>
            <a:spLocks noGrp="1"/>
          </p:cNvSpPr>
          <p:nvPr>
            <p:ph type="ftr" sz="quarter" idx="11"/>
          </p:nvPr>
        </p:nvSpPr>
        <p:spPr/>
        <p:txBody>
          <a:bodyPr/>
          <a:lstStyle/>
          <a:p>
            <a:endParaRPr lang="en-US" sz="2400" b="0" strike="noStrike" spc="-1">
              <a:latin typeface="Times New Roman"/>
            </a:endParaRPr>
          </a:p>
        </p:txBody>
      </p:sp>
      <p:sp>
        <p:nvSpPr>
          <p:cNvPr id="10" name="Slide Number Placeholder 9"/>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244277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9/13/2022</a:t>
            </a:fld>
            <a:endParaRPr lang="en-US" sz="900" b="0" strike="noStrike" spc="-1">
              <a:latin typeface="Times New Roman"/>
            </a:endParaRPr>
          </a:p>
        </p:txBody>
      </p:sp>
      <p:sp>
        <p:nvSpPr>
          <p:cNvPr id="11" name="Footer Placeholder 10"/>
          <p:cNvSpPr>
            <a:spLocks noGrp="1"/>
          </p:cNvSpPr>
          <p:nvPr>
            <p:ph type="ftr" sz="quarter" idx="11"/>
          </p:nvPr>
        </p:nvSpPr>
        <p:spPr/>
        <p:txBody>
          <a:bodyPr/>
          <a:lstStyle/>
          <a:p>
            <a:endParaRPr lang="en-US" sz="2400" b="0" strike="noStrike" spc="-1">
              <a:latin typeface="Times New Roman"/>
            </a:endParaRPr>
          </a:p>
        </p:txBody>
      </p:sp>
      <p:sp>
        <p:nvSpPr>
          <p:cNvPr id="12" name="Slide Number Placeholder 11"/>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217497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600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64EB30-C4BC-468D-B421-7D12E324F7F0}"/>
              </a:ext>
            </a:extLst>
          </p:cNvPr>
          <p:cNvSpPr>
            <a:spLocks noGrp="1"/>
          </p:cNvSpPr>
          <p:nvPr>
            <p:ph type="body" sz="quarter" idx="14"/>
          </p:nvPr>
        </p:nvSpPr>
        <p:spPr>
          <a:xfrm>
            <a:off x="262464" y="136524"/>
            <a:ext cx="11575523" cy="1229139"/>
          </a:xfrm>
          <a:solidFill>
            <a:schemeClr val="accent1"/>
          </a:solidFill>
        </p:spPr>
        <p:txBody>
          <a:bodyPr>
            <a:normAutofit/>
          </a:bodyPr>
          <a:lstStyle>
            <a:lvl1pPr marL="0" indent="0">
              <a:buNone/>
              <a:defRPr sz="3200" b="1">
                <a:solidFill>
                  <a:schemeClr val="bg1"/>
                </a:solidFill>
              </a:defRPr>
            </a:lvl1pPr>
            <a:lvl2pPr marL="502920" indent="0">
              <a:buNone/>
              <a:defRPr/>
            </a:lvl2pPr>
          </a:lstStyle>
          <a:p>
            <a:pPr lvl="0"/>
            <a:r>
              <a:rPr lang="en-US" dirty="0"/>
              <a:t>Edit Master text styles</a:t>
            </a:r>
          </a:p>
        </p:txBody>
      </p:sp>
      <p:sp>
        <p:nvSpPr>
          <p:cNvPr id="5" name="Date Placeholder 4"/>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9/13/2022</a:t>
            </a:fld>
            <a:endParaRPr lang="en-US" sz="900" b="0" strike="noStrike" spc="-1">
              <a:latin typeface="Times New Roman"/>
            </a:endParaRPr>
          </a:p>
        </p:txBody>
      </p:sp>
      <p:sp>
        <p:nvSpPr>
          <p:cNvPr id="6" name="Footer Placeholder 5"/>
          <p:cNvSpPr>
            <a:spLocks noGrp="1"/>
          </p:cNvSpPr>
          <p:nvPr>
            <p:ph type="ftr" sz="quarter" idx="11"/>
          </p:nvPr>
        </p:nvSpPr>
        <p:spPr/>
        <p:txBody>
          <a:bodyPr/>
          <a:lstStyle/>
          <a:p>
            <a:endParaRPr lang="en-US"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
        <p:nvSpPr>
          <p:cNvPr id="3" name="Text Placeholder 2">
            <a:extLst>
              <a:ext uri="{FF2B5EF4-FFF2-40B4-BE49-F238E27FC236}">
                <a16:creationId xmlns:a16="http://schemas.microsoft.com/office/drawing/2014/main" id="{57AC02CF-1009-4C40-ACD4-3E8C1192A95D}"/>
              </a:ext>
            </a:extLst>
          </p:cNvPr>
          <p:cNvSpPr>
            <a:spLocks noGrp="1"/>
          </p:cNvSpPr>
          <p:nvPr>
            <p:ph type="body" sz="quarter" idx="13"/>
          </p:nvPr>
        </p:nvSpPr>
        <p:spPr>
          <a:xfrm>
            <a:off x="262465" y="1619388"/>
            <a:ext cx="11575523" cy="448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CB6A885-592F-4A14-B2F9-A29AE8EFD2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extLst>
      <p:ext uri="{BB962C8B-B14F-4D97-AF65-F5344CB8AC3E}">
        <p14:creationId xmlns:p14="http://schemas.microsoft.com/office/powerpoint/2010/main" val="64741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9/13/2022</a:t>
            </a:fld>
            <a:endParaRPr lang="en-US" sz="900" b="0" strike="noStrike" spc="-1">
              <a:latin typeface="Times New Roman"/>
            </a:endParaRPr>
          </a:p>
        </p:txBody>
      </p:sp>
      <p:sp>
        <p:nvSpPr>
          <p:cNvPr id="9" name="Footer Placeholder 8"/>
          <p:cNvSpPr>
            <a:spLocks noGrp="1"/>
          </p:cNvSpPr>
          <p:nvPr>
            <p:ph type="ftr" sz="quarter" idx="11"/>
          </p:nvPr>
        </p:nvSpPr>
        <p:spPr/>
        <p:txBody>
          <a:bodyPr/>
          <a:lstStyle/>
          <a:p>
            <a:endParaRPr lang="en-US" sz="2400" b="0" strike="noStrike" spc="-1">
              <a:latin typeface="Times New Roman"/>
            </a:endParaRPr>
          </a:p>
        </p:txBody>
      </p:sp>
      <p:sp>
        <p:nvSpPr>
          <p:cNvPr id="10" name="Slide Number Placeholder 9"/>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261031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lgn="r">
              <a:lnSpc>
                <a:spcPct val="100000"/>
              </a:lnSpc>
            </a:pPr>
            <a:fld id="{6AB7A8C3-26FC-4FAF-9FD8-3CA47BEC3124}" type="datetime">
              <a:rPr lang="en-US" sz="900" b="0" strike="noStrike" spc="-1" smtClean="0">
                <a:solidFill>
                  <a:srgbClr val="8B8B8B"/>
                </a:solidFill>
                <a:latin typeface="Trebuchet MS"/>
              </a:rPr>
              <a:t>9/13/2022</a:t>
            </a:fld>
            <a:endParaRPr lang="en-US" sz="900" b="0" strike="noStrike" spc="-1">
              <a:latin typeface="Times New Roman"/>
            </a:endParaRPr>
          </a:p>
        </p:txBody>
      </p:sp>
      <p:sp>
        <p:nvSpPr>
          <p:cNvPr id="9" name="Footer Placeholder 8"/>
          <p:cNvSpPr>
            <a:spLocks noGrp="1"/>
          </p:cNvSpPr>
          <p:nvPr>
            <p:ph type="ftr" sz="quarter" idx="11"/>
          </p:nvPr>
        </p:nvSpPr>
        <p:spPr>
          <a:xfrm>
            <a:off x="3499101" y="6356350"/>
            <a:ext cx="5911517" cy="365125"/>
          </a:xfrm>
        </p:spPr>
        <p:txBody>
          <a:bodyPr/>
          <a:lstStyle/>
          <a:p>
            <a:endParaRPr lang="en-US" sz="2400" b="0" strike="noStrike" spc="-1">
              <a:latin typeface="Times New Roman"/>
            </a:endParaRPr>
          </a:p>
        </p:txBody>
      </p:sp>
      <p:sp>
        <p:nvSpPr>
          <p:cNvPr id="10" name="Slide Number Placeholder 9"/>
          <p:cNvSpPr>
            <a:spLocks noGrp="1"/>
          </p:cNvSpPr>
          <p:nvPr>
            <p:ph type="sldNum" sz="quarter" idx="12"/>
          </p:nvPr>
        </p:nvSpPr>
        <p:spPr/>
        <p:txBody>
          <a:bodyPr/>
          <a:lstStyle/>
          <a:p>
            <a:pPr algn="r">
              <a:lnSpc>
                <a:spcPct val="100000"/>
              </a:lnSpc>
            </a:pPr>
            <a:fld id="{3CEBB340-D0F3-422B-A72E-647AB5BC5D73}" type="slidenum">
              <a:rPr lang="en-US" sz="900" b="0" strike="noStrike" spc="-1" smtClean="0">
                <a:solidFill>
                  <a:srgbClr val="90C226"/>
                </a:solidFill>
                <a:latin typeface="Trebuchet MS"/>
              </a:rPr>
              <a:t>‹#›</a:t>
            </a:fld>
            <a:endParaRPr lang="en-US" sz="900" b="0" strike="noStrike" spc="-1">
              <a:latin typeface="Times New Roman"/>
            </a:endParaRPr>
          </a:p>
        </p:txBody>
      </p:sp>
    </p:spTree>
    <p:extLst>
      <p:ext uri="{BB962C8B-B14F-4D97-AF65-F5344CB8AC3E}">
        <p14:creationId xmlns:p14="http://schemas.microsoft.com/office/powerpoint/2010/main" val="244012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algn="r">
              <a:lnSpc>
                <a:spcPct val="100000"/>
              </a:lnSpc>
            </a:pPr>
            <a:fld id="{1D6990D0-0396-43DD-BE1B-B05BE9E87A65}" type="datetime">
              <a:rPr lang="en-US" sz="900" b="0" strike="noStrike" spc="-1" smtClean="0">
                <a:solidFill>
                  <a:srgbClr val="8B8B8B"/>
                </a:solidFill>
                <a:latin typeface="Trebuchet MS"/>
              </a:rPr>
              <a:t>9/13/2022</a:t>
            </a:fld>
            <a:endParaRPr lang="en-US" sz="900" b="0" strike="noStrike" spc="-1">
              <a:latin typeface="Times New Roman"/>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sz="2400" b="0" strike="noStrike" spc="-1" dirty="0">
              <a:latin typeface="Times New Roman"/>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algn="r">
              <a:lnSpc>
                <a:spcPct val="100000"/>
              </a:lnSpc>
            </a:pPr>
            <a:fld id="{CFF91014-B06A-409E-B309-C1D95D45022B}" type="slidenum">
              <a:rPr lang="en-US" sz="900" b="0" strike="noStrike" spc="-1" smtClean="0">
                <a:solidFill>
                  <a:srgbClr val="90C226"/>
                </a:solidFill>
                <a:latin typeface="Trebuchet MS"/>
              </a:rPr>
              <a:t>‹#›</a:t>
            </a:fld>
            <a:endParaRPr lang="en-US" sz="900" b="0" strike="noStrike" spc="-1">
              <a:latin typeface="Times New Roman"/>
            </a:endParaRPr>
          </a:p>
        </p:txBody>
      </p:sp>
      <p:pic>
        <p:nvPicPr>
          <p:cNvPr id="9" name="Picture 8">
            <a:extLst>
              <a:ext uri="{FF2B5EF4-FFF2-40B4-BE49-F238E27FC236}">
                <a16:creationId xmlns:a16="http://schemas.microsoft.com/office/drawing/2014/main" id="{942297D5-F5FB-4BB5-9727-D87198F9CE07}"/>
              </a:ext>
            </a:extLst>
          </p:cNvPr>
          <p:cNvPicPr>
            <a:picLocks noChangeAspect="1"/>
          </p:cNvPicPr>
          <p:nvPr userDrawn="1"/>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16403" y="-9144"/>
            <a:ext cx="2435324" cy="768096"/>
          </a:xfrm>
          <a:prstGeom prst="rect">
            <a:avLst/>
          </a:prstGeom>
        </p:spPr>
      </p:pic>
    </p:spTree>
    <p:extLst>
      <p:ext uri="{BB962C8B-B14F-4D97-AF65-F5344CB8AC3E}">
        <p14:creationId xmlns:p14="http://schemas.microsoft.com/office/powerpoint/2010/main" val="12276956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mphsCCP" TargetMode="External"/><Relationship Id="rId2" Type="http://schemas.openxmlformats.org/officeDocument/2006/relationships/hyperlink" Target="https://mphscollegeandcareercenter.weebly.com/"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cpcc.edu/academics/transfer/transfer-degree-course-sequences" TargetMode="External"/><Relationship Id="rId2" Type="http://schemas.openxmlformats.org/officeDocument/2006/relationships/hyperlink" Target="https://mphscollegeandcareercenter.weebly.com/cpcc-pathways-and-registration.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311760" y="2404440"/>
            <a:ext cx="10286640" cy="1645920"/>
          </a:xfrm>
          <a:prstGeom prst="rect">
            <a:avLst/>
          </a:prstGeom>
          <a:noFill/>
          <a:ln w="0">
            <a:noFill/>
          </a:ln>
        </p:spPr>
        <p:txBody>
          <a:bodyPr anchor="b">
            <a:noAutofit/>
          </a:bodyPr>
          <a:lstStyle/>
          <a:p>
            <a:pPr algn="r">
              <a:lnSpc>
                <a:spcPct val="100000"/>
              </a:lnSpc>
            </a:pPr>
            <a:r>
              <a:rPr lang="en-US" sz="6000" b="0" strike="noStrike" spc="-1">
                <a:solidFill>
                  <a:srgbClr val="000000"/>
                </a:solidFill>
                <a:latin typeface="Trebuchet MS"/>
              </a:rPr>
              <a:t>Career and College Promise</a:t>
            </a:r>
          </a:p>
        </p:txBody>
      </p:sp>
      <p:sp>
        <p:nvSpPr>
          <p:cNvPr id="116" name="TextShape 2"/>
          <p:cNvSpPr txBox="1"/>
          <p:nvPr/>
        </p:nvSpPr>
        <p:spPr>
          <a:xfrm>
            <a:off x="1506960" y="4050720"/>
            <a:ext cx="7766640" cy="1096560"/>
          </a:xfrm>
          <a:prstGeom prst="rect">
            <a:avLst/>
          </a:prstGeom>
          <a:noFill/>
          <a:ln w="0">
            <a:noFill/>
          </a:ln>
        </p:spPr>
        <p:txBody>
          <a:bodyPr>
            <a:noAutofit/>
          </a:bodyPr>
          <a:lstStyle/>
          <a:p>
            <a:pPr algn="ctr"/>
            <a:endParaRPr lang="en-US"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en-US" sz="3600" b="1" strike="noStrike" spc="-1">
                <a:solidFill>
                  <a:srgbClr val="000000"/>
                </a:solidFill>
                <a:latin typeface="Trebuchet MS"/>
              </a:rPr>
              <a:t>How do I get the application?</a:t>
            </a:r>
            <a:endParaRPr lang="en-US" sz="3600" b="0" strike="noStrike" spc="-1">
              <a:solidFill>
                <a:srgbClr val="000000"/>
              </a:solidFill>
              <a:latin typeface="Trebuchet MS"/>
            </a:endParaRPr>
          </a:p>
        </p:txBody>
      </p:sp>
      <p:sp>
        <p:nvSpPr>
          <p:cNvPr id="136" name="TextShape 2"/>
          <p:cNvSpPr txBox="1"/>
          <p:nvPr/>
        </p:nvSpPr>
        <p:spPr>
          <a:xfrm>
            <a:off x="677160" y="1631520"/>
            <a:ext cx="8596440" cy="4852080"/>
          </a:xfrm>
          <a:prstGeom prst="rect">
            <a:avLst/>
          </a:prstGeom>
          <a:noFill/>
          <a:ln w="0">
            <a:noFill/>
          </a:ln>
        </p:spPr>
        <p:txBody>
          <a:bodyPr>
            <a:noAutofit/>
          </a:bodyPr>
          <a:lstStyle/>
          <a:p>
            <a:pPr marL="343080" indent="-342720">
              <a:lnSpc>
                <a:spcPct val="100000"/>
              </a:lnSpc>
              <a:spcBef>
                <a:spcPts val="1001"/>
              </a:spcBef>
              <a:buClr>
                <a:srgbClr val="90C226"/>
              </a:buClr>
              <a:buSzPct val="80000"/>
              <a:buFont typeface="Wingdings 3" charset="2"/>
              <a:buChar char=""/>
            </a:pPr>
            <a:r>
              <a:rPr lang="en-US" sz="2200" b="1" u="sng" strike="noStrike" spc="-1">
                <a:solidFill>
                  <a:srgbClr val="B2D76D"/>
                </a:solidFill>
                <a:uFillTx/>
                <a:latin typeface="Trebuchet MS"/>
                <a:hlinkClick r:id="rId2"/>
              </a:rPr>
              <a:t>https://mphscollegeandcareercenter.weebly.com/</a:t>
            </a:r>
            <a:endParaRPr lang="en-US" sz="2200" b="0" strike="noStrike" spc="-1">
              <a:solidFill>
                <a:srgbClr val="404040"/>
              </a:solidFill>
              <a:latin typeface="Trebuchet MS"/>
            </a:endParaRPr>
          </a:p>
          <a:p>
            <a:pPr>
              <a:lnSpc>
                <a:spcPct val="100000"/>
              </a:lnSpc>
              <a:spcBef>
                <a:spcPts val="1001"/>
              </a:spcBef>
              <a:tabLst>
                <a:tab pos="0" algn="l"/>
              </a:tabLst>
            </a:pPr>
            <a:r>
              <a:rPr lang="en-US" sz="2200" b="1" strike="noStrike" spc="-1">
                <a:solidFill>
                  <a:srgbClr val="404040"/>
                </a:solidFill>
                <a:latin typeface="Trebuchet MS"/>
              </a:rPr>
              <a:t>OR</a:t>
            </a:r>
            <a:endParaRPr lang="en-US" sz="2200" b="0" strike="noStrike" spc="-1">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tabLst>
                <a:tab pos="0" algn="l"/>
              </a:tabLst>
            </a:pPr>
            <a:r>
              <a:rPr lang="en-US" sz="2200" b="1" u="sng" strike="noStrike" spc="-1">
                <a:solidFill>
                  <a:srgbClr val="B2D76D"/>
                </a:solidFill>
                <a:uFillTx/>
                <a:latin typeface="Trebuchet MS"/>
                <a:hlinkClick r:id="rId3"/>
              </a:rPr>
              <a:t>https://bit.ly/mphsCCP</a:t>
            </a:r>
            <a:r>
              <a:rPr lang="en-US" sz="2200" b="1" strike="noStrike" spc="-1">
                <a:solidFill>
                  <a:srgbClr val="404040"/>
                </a:solidFill>
                <a:latin typeface="Trebuchet MS"/>
              </a:rPr>
              <a:t>   - will take you directly to</a:t>
            </a:r>
            <a:endParaRPr lang="en-US" sz="2200" b="0" strike="noStrike" spc="-1">
              <a:solidFill>
                <a:srgbClr val="404040"/>
              </a:solidFill>
              <a:latin typeface="Trebuchet MS"/>
            </a:endParaRPr>
          </a:p>
          <a:p>
            <a:pPr>
              <a:lnSpc>
                <a:spcPct val="100000"/>
              </a:lnSpc>
              <a:spcBef>
                <a:spcPts val="1001"/>
              </a:spcBef>
              <a:tabLst>
                <a:tab pos="0" algn="l"/>
              </a:tabLst>
            </a:pPr>
            <a:endParaRPr lang="en-US" sz="2200" b="0" strike="noStrike" spc="-1">
              <a:solidFill>
                <a:srgbClr val="404040"/>
              </a:solidFill>
              <a:latin typeface="Trebuchet MS"/>
            </a:endParaRPr>
          </a:p>
        </p:txBody>
      </p:sp>
      <p:pic>
        <p:nvPicPr>
          <p:cNvPr id="137" name="Picture 5"/>
          <p:cNvPicPr/>
          <p:nvPr/>
        </p:nvPicPr>
        <p:blipFill rotWithShape="1">
          <a:blip r:embed="rId4"/>
          <a:srcRect l="8733" t="10843" r="11979" b="24640"/>
          <a:stretch/>
        </p:blipFill>
        <p:spPr>
          <a:xfrm>
            <a:off x="763200" y="3652920"/>
            <a:ext cx="4946720" cy="2595600"/>
          </a:xfrm>
          <a:prstGeom prst="rect">
            <a:avLst/>
          </a:prstGeom>
          <a:ln w="0">
            <a:noFill/>
          </a:ln>
        </p:spPr>
      </p:pic>
      <p:pic>
        <p:nvPicPr>
          <p:cNvPr id="4" name="Picture 3">
            <a:extLst>
              <a:ext uri="{FF2B5EF4-FFF2-40B4-BE49-F238E27FC236}">
                <a16:creationId xmlns:a16="http://schemas.microsoft.com/office/drawing/2014/main" id="{11AB7111-EF84-4977-934A-198F97CD0247}"/>
              </a:ext>
            </a:extLst>
          </p:cNvPr>
          <p:cNvPicPr>
            <a:picLocks noChangeAspect="1"/>
          </p:cNvPicPr>
          <p:nvPr/>
        </p:nvPicPr>
        <p:blipFill rotWithShape="1">
          <a:blip r:embed="rId5"/>
          <a:srcRect t="10074" b="15029"/>
          <a:stretch/>
        </p:blipFill>
        <p:spPr>
          <a:xfrm>
            <a:off x="6096000" y="3652920"/>
            <a:ext cx="5474518" cy="2306440"/>
          </a:xfrm>
          <a:prstGeom prst="rect">
            <a:avLst/>
          </a:prstGeom>
        </p:spPr>
      </p:pic>
      <p:sp>
        <p:nvSpPr>
          <p:cNvPr id="138" name="CustomShape 3"/>
          <p:cNvSpPr/>
          <p:nvPr/>
        </p:nvSpPr>
        <p:spPr>
          <a:xfrm>
            <a:off x="1686600" y="3779640"/>
            <a:ext cx="1287720" cy="405000"/>
          </a:xfrm>
          <a:prstGeom prst="ellipse">
            <a:avLst/>
          </a:prstGeom>
          <a:noFill/>
          <a:ln w="28575" cap="rnd">
            <a:solidFill>
              <a:schemeClr val="bg1"/>
            </a:solidFill>
            <a:round/>
          </a:ln>
        </p:spPr>
        <p:style>
          <a:lnRef idx="2">
            <a:schemeClr val="accent1">
              <a:shade val="50000"/>
            </a:schemeClr>
          </a:lnRef>
          <a:fillRef idx="1">
            <a:schemeClr val="accent1"/>
          </a:fillRef>
          <a:effectRef idx="0">
            <a:schemeClr val="accent1"/>
          </a:effectRef>
          <a:fontRef idx="minor"/>
        </p:style>
      </p:sp>
      <p:sp>
        <p:nvSpPr>
          <p:cNvPr id="140" name="CustomShape 4"/>
          <p:cNvSpPr/>
          <p:nvPr/>
        </p:nvSpPr>
        <p:spPr>
          <a:xfrm>
            <a:off x="7694640" y="4950720"/>
            <a:ext cx="1578960" cy="532080"/>
          </a:xfrm>
          <a:prstGeom prst="ellipse">
            <a:avLst/>
          </a:prstGeom>
          <a:noFill/>
          <a:ln w="57150" cap="rnd">
            <a:solidFill>
              <a:srgbClr val="FFC000"/>
            </a:solidFill>
            <a:round/>
          </a:ln>
        </p:spPr>
        <p:style>
          <a:lnRef idx="2">
            <a:schemeClr val="accent1">
              <a:shade val="50000"/>
            </a:schemeClr>
          </a:lnRef>
          <a:fillRef idx="1">
            <a:schemeClr val="accent1"/>
          </a:fillRef>
          <a:effectRef idx="0">
            <a:schemeClr val="accent1"/>
          </a:effectRef>
          <a:fontRef idx="minor"/>
        </p:style>
      </p:sp>
      <p:sp>
        <p:nvSpPr>
          <p:cNvPr id="141" name="CustomShape 5"/>
          <p:cNvSpPr/>
          <p:nvPr/>
        </p:nvSpPr>
        <p:spPr>
          <a:xfrm>
            <a:off x="6611040" y="3069000"/>
            <a:ext cx="1006200" cy="1302840"/>
          </a:xfrm>
          <a:custGeom>
            <a:avLst/>
            <a:gdLst/>
            <a:ahLst/>
            <a:cxnLst/>
            <a:rect l="l" t="t" r="r" b="b"/>
            <a:pathLst>
              <a:path w="21600" h="21600">
                <a:moveTo>
                  <a:pt x="0" y="0"/>
                </a:moveTo>
                <a:lnTo>
                  <a:pt x="21600" y="21600"/>
                </a:lnTo>
              </a:path>
            </a:pathLst>
          </a:custGeom>
          <a:noFill/>
          <a:ln w="57150" cap="rnd">
            <a:solidFill>
              <a:srgbClr val="FFC000"/>
            </a:solidFill>
            <a:round/>
            <a:tailEnd type="triangle" w="med" len="med"/>
          </a:ln>
          <a:effectLst>
            <a:outerShdw blurRad="38100" dist="25560" dir="5400000" rotWithShape="0">
              <a:srgbClr val="000000">
                <a:alpha val="35000"/>
              </a:srgbClr>
            </a:outerShdw>
          </a:effectLst>
        </p:spPr>
        <p:style>
          <a:lnRef idx="3">
            <a:schemeClr val="dk1"/>
          </a:lnRef>
          <a:fillRef idx="0">
            <a:schemeClr val="dk1"/>
          </a:fillRef>
          <a:effectRef idx="2">
            <a:schemeClr val="dk1"/>
          </a:effectRef>
          <a:fontRef idx="minor"/>
        </p:style>
      </p:sp>
      <p:sp>
        <p:nvSpPr>
          <p:cNvPr id="2" name="Text Placeholder 1">
            <a:extLst>
              <a:ext uri="{FF2B5EF4-FFF2-40B4-BE49-F238E27FC236}">
                <a16:creationId xmlns:a16="http://schemas.microsoft.com/office/drawing/2014/main" id="{40AC1479-8767-4926-8CEB-EC8365F467D3}"/>
              </a:ext>
            </a:extLst>
          </p:cNvPr>
          <p:cNvSpPr>
            <a:spLocks noGrp="1"/>
          </p:cNvSpPr>
          <p:nvPr>
            <p:ph type="body" sz="quarter" idx="13"/>
          </p:nvPr>
        </p:nvSpPr>
        <p:spPr>
          <a:xfrm>
            <a:off x="262465" y="1619388"/>
            <a:ext cx="11575523" cy="1809612"/>
          </a:xfrm>
        </p:spPr>
        <p:txBody>
          <a:bodyPr/>
          <a:lstStyle/>
          <a:p>
            <a:pPr marL="0" indent="0">
              <a:buNone/>
            </a:pPr>
            <a:endParaRPr lang="en-US" dirty="0"/>
          </a:p>
        </p:txBody>
      </p:sp>
      <p:sp>
        <p:nvSpPr>
          <p:cNvPr id="3" name="Text Placeholder 2">
            <a:extLst>
              <a:ext uri="{FF2B5EF4-FFF2-40B4-BE49-F238E27FC236}">
                <a16:creationId xmlns:a16="http://schemas.microsoft.com/office/drawing/2014/main" id="{CC323D7D-4CAF-45C3-814D-C57A797FAF07}"/>
              </a:ext>
            </a:extLst>
          </p:cNvPr>
          <p:cNvSpPr>
            <a:spLocks noGrp="1"/>
          </p:cNvSpPr>
          <p:nvPr>
            <p:ph type="body" sz="quarter" idx="14"/>
          </p:nvPr>
        </p:nvSpPr>
        <p:spPr/>
        <p:txBody>
          <a:bodyPr/>
          <a:lstStyle/>
          <a:p>
            <a:r>
              <a:rPr lang="en-US" dirty="0"/>
              <a:t>How Do I Apply?</a:t>
            </a:r>
          </a:p>
        </p:txBody>
      </p:sp>
      <p:pic>
        <p:nvPicPr>
          <p:cNvPr id="12" name="Picture 11">
            <a:extLst>
              <a:ext uri="{FF2B5EF4-FFF2-40B4-BE49-F238E27FC236}">
                <a16:creationId xmlns:a16="http://schemas.microsoft.com/office/drawing/2014/main" id="{76DF2B5B-B6A7-4370-A967-730C75280C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677160" y="346680"/>
            <a:ext cx="8596440" cy="944640"/>
          </a:xfrm>
          <a:prstGeom prst="rect">
            <a:avLst/>
          </a:prstGeom>
          <a:noFill/>
          <a:ln w="0">
            <a:noFill/>
          </a:ln>
        </p:spPr>
        <p:txBody>
          <a:bodyPr>
            <a:noAutofit/>
          </a:bodyPr>
          <a:lstStyle/>
          <a:p>
            <a:pPr>
              <a:lnSpc>
                <a:spcPct val="100000"/>
              </a:lnSpc>
            </a:pPr>
            <a:endParaRPr lang="en-US" sz="3600" b="0" strike="noStrike" spc="-1" dirty="0">
              <a:solidFill>
                <a:srgbClr val="000000"/>
              </a:solidFill>
              <a:latin typeface="Trebuchet MS"/>
            </a:endParaRPr>
          </a:p>
        </p:txBody>
      </p:sp>
      <p:sp>
        <p:nvSpPr>
          <p:cNvPr id="7" name="Text Placeholder 6">
            <a:extLst>
              <a:ext uri="{FF2B5EF4-FFF2-40B4-BE49-F238E27FC236}">
                <a16:creationId xmlns:a16="http://schemas.microsoft.com/office/drawing/2014/main" id="{A992E6BE-71B3-4CD0-AAC8-6AF16892B28C}"/>
              </a:ext>
            </a:extLst>
          </p:cNvPr>
          <p:cNvSpPr>
            <a:spLocks noGrp="1"/>
          </p:cNvSpPr>
          <p:nvPr>
            <p:ph type="body" sz="quarter" idx="14"/>
          </p:nvPr>
        </p:nvSpPr>
        <p:spPr/>
        <p:txBody>
          <a:bodyPr/>
          <a:lstStyle/>
          <a:p>
            <a:r>
              <a:rPr lang="en-US" dirty="0"/>
              <a:t>What Steps do I take in the </a:t>
            </a:r>
            <a:r>
              <a:rPr lang="en-US" dirty="0" err="1"/>
              <a:t>Applciation</a:t>
            </a:r>
            <a:r>
              <a:rPr lang="en-US" dirty="0"/>
              <a:t>?</a:t>
            </a:r>
          </a:p>
        </p:txBody>
      </p:sp>
      <p:sp>
        <p:nvSpPr>
          <p:cNvPr id="2" name="Title 1">
            <a:extLst>
              <a:ext uri="{FF2B5EF4-FFF2-40B4-BE49-F238E27FC236}">
                <a16:creationId xmlns:a16="http://schemas.microsoft.com/office/drawing/2014/main" id="{40FA98E6-0FD0-4670-995C-8C2F51F72E36}"/>
              </a:ext>
            </a:extLst>
          </p:cNvPr>
          <p:cNvSpPr>
            <a:spLocks noGrp="1"/>
          </p:cNvSpPr>
          <p:nvPr>
            <p:ph type="title" idx="4294967295"/>
          </p:nvPr>
        </p:nvSpPr>
        <p:spPr>
          <a:xfrm>
            <a:off x="0" y="1123950"/>
            <a:ext cx="2947988" cy="4600575"/>
          </a:xfrm>
        </p:spPr>
        <p:txBody>
          <a:bodyPr/>
          <a:lstStyle/>
          <a:p>
            <a:r>
              <a:rPr lang="en-US" b="1" spc="-1" dirty="0">
                <a:solidFill>
                  <a:schemeClr val="bg1"/>
                </a:solidFill>
                <a:latin typeface="Trebuchet MS"/>
              </a:rPr>
              <a:t>Application Process using the Website</a:t>
            </a:r>
            <a:endParaRPr lang="en-US" dirty="0">
              <a:solidFill>
                <a:schemeClr val="bg1"/>
              </a:solidFill>
            </a:endParaRPr>
          </a:p>
        </p:txBody>
      </p:sp>
      <p:pic>
        <p:nvPicPr>
          <p:cNvPr id="5" name="Content Placeholder 4">
            <a:extLst>
              <a:ext uri="{FF2B5EF4-FFF2-40B4-BE49-F238E27FC236}">
                <a16:creationId xmlns:a16="http://schemas.microsoft.com/office/drawing/2014/main" id="{5D22A724-1D9F-4482-8BDB-52A47F348689}"/>
              </a:ext>
            </a:extLst>
          </p:cNvPr>
          <p:cNvPicPr>
            <a:picLocks noGrp="1" noChangeAspect="1"/>
          </p:cNvPicPr>
          <p:nvPr>
            <p:ph sz="half" idx="4294967295"/>
          </p:nvPr>
        </p:nvPicPr>
        <p:blipFill rotWithShape="1">
          <a:blip r:embed="rId3"/>
          <a:srcRect l="30338" t="18053" r="29145" b="16633"/>
          <a:stretch/>
        </p:blipFill>
        <p:spPr>
          <a:xfrm>
            <a:off x="34978" y="1575819"/>
            <a:ext cx="5826020" cy="5282181"/>
          </a:xfrm>
          <a:prstGeom prst="rect">
            <a:avLst/>
          </a:prstGeom>
        </p:spPr>
      </p:pic>
      <p:pic>
        <p:nvPicPr>
          <p:cNvPr id="8" name="Picture 7">
            <a:extLst>
              <a:ext uri="{FF2B5EF4-FFF2-40B4-BE49-F238E27FC236}">
                <a16:creationId xmlns:a16="http://schemas.microsoft.com/office/drawing/2014/main" id="{AE175535-ADC7-45E9-AA5B-579AF4BD0414}"/>
              </a:ext>
            </a:extLst>
          </p:cNvPr>
          <p:cNvPicPr>
            <a:picLocks noChangeAspect="1"/>
          </p:cNvPicPr>
          <p:nvPr/>
        </p:nvPicPr>
        <p:blipFill rotWithShape="1">
          <a:blip r:embed="rId4"/>
          <a:srcRect l="28500" t="26502" r="28583" b="15111"/>
          <a:stretch/>
        </p:blipFill>
        <p:spPr>
          <a:xfrm>
            <a:off x="6187439" y="1575818"/>
            <a:ext cx="5946553" cy="4550661"/>
          </a:xfrm>
          <a:prstGeom prst="rect">
            <a:avLst/>
          </a:prstGeom>
        </p:spPr>
      </p:pic>
      <p:cxnSp>
        <p:nvCxnSpPr>
          <p:cNvPr id="10" name="Straight Connector 9">
            <a:extLst>
              <a:ext uri="{FF2B5EF4-FFF2-40B4-BE49-F238E27FC236}">
                <a16:creationId xmlns:a16="http://schemas.microsoft.com/office/drawing/2014/main" id="{99754DC9-E2CE-4579-993A-35E4DBF134CA}"/>
              </a:ext>
            </a:extLst>
          </p:cNvPr>
          <p:cNvCxnSpPr>
            <a:stCxn id="7" idx="2"/>
          </p:cNvCxnSpPr>
          <p:nvPr/>
        </p:nvCxnSpPr>
        <p:spPr>
          <a:xfrm>
            <a:off x="6050226" y="1365663"/>
            <a:ext cx="45774" cy="549233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E8EB240-637A-4DD3-8F53-697813886F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CABE-7492-4F84-95BA-2CA9AD968C57}"/>
              </a:ext>
            </a:extLst>
          </p:cNvPr>
          <p:cNvSpPr>
            <a:spLocks noGrp="1"/>
          </p:cNvSpPr>
          <p:nvPr>
            <p:ph type="title"/>
          </p:nvPr>
        </p:nvSpPr>
        <p:spPr/>
        <p:txBody>
          <a:bodyPr/>
          <a:lstStyle/>
          <a:p>
            <a:r>
              <a:rPr lang="en-US" b="1" spc="-1" dirty="0">
                <a:solidFill>
                  <a:schemeClr val="bg1"/>
                </a:solidFill>
                <a:latin typeface="Trebuchet MS"/>
              </a:rPr>
              <a:t>How do I earn my Associates Degree?</a:t>
            </a:r>
            <a:endParaRPr lang="en-US" dirty="0">
              <a:solidFill>
                <a:schemeClr val="bg1"/>
              </a:solidFill>
            </a:endParaRPr>
          </a:p>
        </p:txBody>
      </p:sp>
      <p:sp>
        <p:nvSpPr>
          <p:cNvPr id="3" name="Content Placeholder 2">
            <a:extLst>
              <a:ext uri="{FF2B5EF4-FFF2-40B4-BE49-F238E27FC236}">
                <a16:creationId xmlns:a16="http://schemas.microsoft.com/office/drawing/2014/main" id="{6BF3E0A5-77B7-49CD-BF32-D9170B30EC4F}"/>
              </a:ext>
            </a:extLst>
          </p:cNvPr>
          <p:cNvSpPr>
            <a:spLocks noGrp="1"/>
          </p:cNvSpPr>
          <p:nvPr>
            <p:ph idx="1"/>
          </p:nvPr>
        </p:nvSpPr>
        <p:spPr>
          <a:xfrm>
            <a:off x="3454400" y="92467"/>
            <a:ext cx="8351520" cy="6765533"/>
          </a:xfrm>
        </p:spPr>
        <p:txBody>
          <a:bodyPr>
            <a:normAutofit fontScale="92500" lnSpcReduction="20000"/>
          </a:bodyPr>
          <a:lstStyle/>
          <a:p>
            <a:pPr marL="343080" indent="-342720">
              <a:lnSpc>
                <a:spcPct val="100000"/>
              </a:lnSpc>
              <a:spcBef>
                <a:spcPts val="1001"/>
              </a:spcBef>
              <a:buClr>
                <a:srgbClr val="90C226"/>
              </a:buClr>
              <a:buSzPct val="80000"/>
              <a:buFont typeface="Wingdings 3" charset="2"/>
              <a:buChar char=""/>
            </a:pPr>
            <a:r>
              <a:rPr lang="en-US" spc="-1" dirty="0">
                <a:solidFill>
                  <a:srgbClr val="404040"/>
                </a:solidFill>
                <a:latin typeface="Trebuchet MS"/>
              </a:rPr>
              <a:t>Associates Degree requires 60 college credit hours </a:t>
            </a:r>
          </a:p>
          <a:p>
            <a:pPr marL="846000" lvl="1" indent="-342720">
              <a:lnSpc>
                <a:spcPct val="110000"/>
              </a:lnSpc>
              <a:spcBef>
                <a:spcPts val="1001"/>
              </a:spcBef>
              <a:buSzPct val="80000"/>
              <a:buFont typeface="Wingdings" panose="05000000000000000000" pitchFamily="2" charset="2"/>
              <a:buChar char="§"/>
            </a:pPr>
            <a:r>
              <a:rPr lang="en-US" spc="-1" dirty="0">
                <a:solidFill>
                  <a:schemeClr val="accent1"/>
                </a:solidFill>
                <a:latin typeface="Trebuchet MS"/>
              </a:rPr>
              <a:t>15 credits for 4 semesters = approximately 5 classes per semester</a:t>
            </a:r>
          </a:p>
          <a:p>
            <a:pPr marL="343080" indent="-342720">
              <a:lnSpc>
                <a:spcPct val="100000"/>
              </a:lnSpc>
              <a:spcBef>
                <a:spcPts val="1001"/>
              </a:spcBef>
              <a:buClr>
                <a:srgbClr val="90C226"/>
              </a:buClr>
              <a:buSzPct val="80000"/>
              <a:buFont typeface="Wingdings 3" charset="2"/>
              <a:buChar char=""/>
            </a:pPr>
            <a:r>
              <a:rPr lang="en-US" spc="-1" dirty="0">
                <a:solidFill>
                  <a:srgbClr val="404040"/>
                </a:solidFill>
                <a:latin typeface="Trebuchet MS"/>
              </a:rPr>
              <a:t>This leaves little room for classes at MPHS during 11</a:t>
            </a:r>
            <a:r>
              <a:rPr lang="en-US" spc="-1" baseline="30000" dirty="0">
                <a:solidFill>
                  <a:srgbClr val="404040"/>
                </a:solidFill>
                <a:latin typeface="Trebuchet MS"/>
              </a:rPr>
              <a:t>th</a:t>
            </a:r>
            <a:r>
              <a:rPr lang="en-US" spc="-1" dirty="0">
                <a:solidFill>
                  <a:srgbClr val="404040"/>
                </a:solidFill>
                <a:latin typeface="Trebuchet MS"/>
              </a:rPr>
              <a:t> &amp; 12</a:t>
            </a:r>
            <a:r>
              <a:rPr lang="en-US" spc="-1" baseline="30000" dirty="0">
                <a:solidFill>
                  <a:srgbClr val="404040"/>
                </a:solidFill>
                <a:latin typeface="Trebuchet MS"/>
              </a:rPr>
              <a:t>th</a:t>
            </a:r>
            <a:r>
              <a:rPr lang="en-US" spc="-1" dirty="0">
                <a:solidFill>
                  <a:srgbClr val="404040"/>
                </a:solidFill>
                <a:latin typeface="Trebuchet MS"/>
              </a:rPr>
              <a:t> grade.</a:t>
            </a:r>
          </a:p>
          <a:p>
            <a:pPr marL="343080" indent="-342720">
              <a:lnSpc>
                <a:spcPct val="100000"/>
              </a:lnSpc>
              <a:spcBef>
                <a:spcPts val="1001"/>
              </a:spcBef>
              <a:buClr>
                <a:srgbClr val="90C226"/>
              </a:buClr>
              <a:buSzPct val="80000"/>
              <a:buFont typeface="Wingdings 3" charset="2"/>
              <a:buChar char=""/>
            </a:pPr>
            <a:r>
              <a:rPr lang="en-US" spc="-1" dirty="0">
                <a:solidFill>
                  <a:srgbClr val="404040"/>
                </a:solidFill>
                <a:latin typeface="Trebuchet MS"/>
              </a:rPr>
              <a:t>Students aiming to reach this goal should prepare themselves like an IB student by completing the following by the end of 10</a:t>
            </a:r>
            <a:r>
              <a:rPr lang="en-US" spc="-1" baseline="30000" dirty="0">
                <a:solidFill>
                  <a:srgbClr val="404040"/>
                </a:solidFill>
                <a:latin typeface="Trebuchet MS"/>
              </a:rPr>
              <a:t>th</a:t>
            </a:r>
            <a:r>
              <a:rPr lang="en-US" spc="-1" dirty="0">
                <a:solidFill>
                  <a:srgbClr val="404040"/>
                </a:solidFill>
                <a:latin typeface="Trebuchet MS"/>
              </a:rPr>
              <a:t> grade:  </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Math III</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3 sciences (Earth &amp; Environmental, Biology, and Chemistry or Physics)</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Level 2 or 3 foreign language</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Double up on a history if you have room</a:t>
            </a:r>
          </a:p>
          <a:p>
            <a:pPr marL="343080" indent="-342720">
              <a:lnSpc>
                <a:spcPct val="100000"/>
              </a:lnSpc>
              <a:spcBef>
                <a:spcPts val="1001"/>
              </a:spcBef>
              <a:buClr>
                <a:srgbClr val="90C226"/>
              </a:buClr>
              <a:buSzPct val="80000"/>
              <a:buFont typeface="Wingdings 3" charset="2"/>
              <a:buChar char=""/>
            </a:pPr>
            <a:r>
              <a:rPr lang="en-US" spc="-1" dirty="0">
                <a:solidFill>
                  <a:srgbClr val="404040"/>
                </a:solidFill>
                <a:latin typeface="Trebuchet MS"/>
              </a:rPr>
              <a:t>Helpful hints to boost course availability: Take 1 NCVPS course the summer after your sophomore year one of the following:</a:t>
            </a:r>
          </a:p>
          <a:p>
            <a:pPr marL="846000" lvl="1" indent="-342720">
              <a:lnSpc>
                <a:spcPct val="100000"/>
              </a:lnSpc>
              <a:spcBef>
                <a:spcPts val="1001"/>
              </a:spcBef>
              <a:buClr>
                <a:srgbClr val="90C226"/>
              </a:buClr>
              <a:buSzPct val="80000"/>
              <a:buFont typeface="Wingdings 3" charset="2"/>
              <a:buChar char=""/>
            </a:pPr>
            <a:r>
              <a:rPr lang="en-US" sz="1600" spc="-1" dirty="0">
                <a:solidFill>
                  <a:schemeClr val="accent1"/>
                </a:solidFill>
                <a:latin typeface="Trebuchet MS"/>
              </a:rPr>
              <a:t>ENG 3</a:t>
            </a:r>
          </a:p>
          <a:p>
            <a:pPr marL="846000" lvl="1" indent="-342720">
              <a:lnSpc>
                <a:spcPct val="100000"/>
              </a:lnSpc>
              <a:spcBef>
                <a:spcPts val="1001"/>
              </a:spcBef>
              <a:buClr>
                <a:srgbClr val="90C226"/>
              </a:buClr>
              <a:buSzPct val="80000"/>
              <a:buFont typeface="Wingdings 3" charset="2"/>
              <a:buChar char=""/>
            </a:pPr>
            <a:r>
              <a:rPr lang="en-US" sz="1900" spc="-1" dirty="0">
                <a:solidFill>
                  <a:schemeClr val="accent1"/>
                </a:solidFill>
                <a:latin typeface="Trebuchet MS"/>
              </a:rPr>
              <a:t>American History</a:t>
            </a:r>
          </a:p>
          <a:p>
            <a:pPr marL="343080" indent="-342720">
              <a:lnSpc>
                <a:spcPct val="100000"/>
              </a:lnSpc>
              <a:spcBef>
                <a:spcPts val="1001"/>
              </a:spcBef>
              <a:buClr>
                <a:srgbClr val="90C226"/>
              </a:buClr>
              <a:buSzPct val="80000"/>
              <a:buFont typeface="Wingdings 3" charset="2"/>
              <a:buChar char=""/>
            </a:pPr>
            <a:r>
              <a:rPr lang="en-US" spc="-1" dirty="0">
                <a:solidFill>
                  <a:srgbClr val="404040"/>
                </a:solidFill>
                <a:latin typeface="Trebuchet MS"/>
              </a:rPr>
              <a:t>Classes at CPCC that will satisfy high school graduation requirements:  </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American History= 2 courses HIS131 and HIS132</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World History= 2 Courses HIS111 and HIS112</a:t>
            </a:r>
          </a:p>
          <a:p>
            <a:pPr marL="846000" lvl="1" indent="-342720">
              <a:lnSpc>
                <a:spcPct val="120000"/>
              </a:lnSpc>
              <a:spcBef>
                <a:spcPts val="1001"/>
              </a:spcBef>
              <a:buSzPct val="80000"/>
              <a:buFont typeface="Wingdings" panose="05000000000000000000" pitchFamily="2" charset="2"/>
              <a:buChar char="§"/>
            </a:pPr>
            <a:r>
              <a:rPr lang="en-US" spc="-1" dirty="0">
                <a:solidFill>
                  <a:schemeClr val="accent1"/>
                </a:solidFill>
                <a:latin typeface="Trebuchet MS"/>
              </a:rPr>
              <a:t>MAT 143/ 152/ 171 / 271 = 4th HS Math </a:t>
            </a:r>
          </a:p>
          <a:p>
            <a:pPr marL="1303200" lvl="2" indent="-342720">
              <a:lnSpc>
                <a:spcPct val="120000"/>
              </a:lnSpc>
              <a:spcBef>
                <a:spcPts val="1001"/>
              </a:spcBef>
              <a:buSzPct val="80000"/>
              <a:buFont typeface="Wingdings" panose="05000000000000000000" pitchFamily="2" charset="2"/>
              <a:buChar char="§"/>
            </a:pPr>
            <a:r>
              <a:rPr lang="en-US" spc="-1" dirty="0">
                <a:solidFill>
                  <a:srgbClr val="FF0000"/>
                </a:solidFill>
                <a:latin typeface="Trebuchet MS"/>
              </a:rPr>
              <a:t>ENG 111 at CPCC does not equal HS English 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5C4049-B8CB-4448-A8D9-0072EC19E7F5}"/>
              </a:ext>
            </a:extLst>
          </p:cNvPr>
          <p:cNvSpPr>
            <a:spLocks noGrp="1"/>
          </p:cNvSpPr>
          <p:nvPr>
            <p:ph type="body" sz="quarter" idx="13"/>
          </p:nvPr>
        </p:nvSpPr>
        <p:spPr>
          <a:xfrm>
            <a:off x="262465" y="1619388"/>
            <a:ext cx="11575523" cy="5238612"/>
          </a:xfrm>
        </p:spPr>
        <p:txBody>
          <a:bodyPr/>
          <a:lstStyle/>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I’m in the IB program so I cannot take classes at CPCC.</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b="1" spc="-1" dirty="0">
                <a:solidFill>
                  <a:srgbClr val="FF0000"/>
                </a:solidFill>
                <a:latin typeface="Trebuchet MS"/>
              </a:rPr>
              <a:t>FALSE:  </a:t>
            </a:r>
            <a:r>
              <a:rPr lang="en-US" sz="1600" spc="-1" dirty="0">
                <a:solidFill>
                  <a:srgbClr val="404040"/>
                </a:solidFill>
                <a:latin typeface="Trebuchet MS"/>
              </a:rPr>
              <a:t>IB students have at least 1 elective class each year.  This course can be ANYTHING.  Students can take a CPCC course instead of an additional unneeded IB course to fill this spot in their schedule.</a:t>
            </a:r>
          </a:p>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I’m in the IB program so I cannot complete an Associates Degree.</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b="1" spc="-1" dirty="0">
                <a:solidFill>
                  <a:srgbClr val="FF0000"/>
                </a:solidFill>
                <a:latin typeface="Trebuchet MS"/>
              </a:rPr>
              <a:t>TRUE:  </a:t>
            </a:r>
            <a:r>
              <a:rPr lang="en-US" sz="1600" spc="-1" dirty="0">
                <a:solidFill>
                  <a:srgbClr val="404040"/>
                </a:solidFill>
                <a:latin typeface="Trebuchet MS"/>
              </a:rPr>
              <a:t>IB requires a commitment of 7 courses at MPHS during the junior and senior year to complete the IB program and 8 courses at MPHS to complete a full high school schedule.  You cannot take 7-8 classes at MPHS and 5 classes at CPCC.  You cannot be a full-time student at both schools.</a:t>
            </a:r>
          </a:p>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I can’t participate in clubs or sports if I take classes at CPCC.</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b="1" spc="-1" dirty="0">
                <a:solidFill>
                  <a:srgbClr val="FF0000"/>
                </a:solidFill>
                <a:latin typeface="Trebuchet MS"/>
              </a:rPr>
              <a:t>FALSE:  </a:t>
            </a:r>
            <a:r>
              <a:rPr lang="en-US" sz="1600" spc="-1" dirty="0">
                <a:solidFill>
                  <a:srgbClr val="404040"/>
                </a:solidFill>
                <a:latin typeface="Trebuchet MS"/>
              </a:rPr>
              <a:t>You are dual enrolled at both schools.  You can participate in all sports and clubs at your high school as well as extra-curricular activities at CPCC.  You are a student at both campuses.</a:t>
            </a:r>
          </a:p>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I do not have transportation to Central Campus, so I can’t take classes.</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b="1" spc="-1" dirty="0">
                <a:solidFill>
                  <a:srgbClr val="FF0000"/>
                </a:solidFill>
                <a:latin typeface="Trebuchet MS"/>
              </a:rPr>
              <a:t>FALSE:  </a:t>
            </a:r>
            <a:r>
              <a:rPr lang="en-US" sz="1600" spc="-1" dirty="0">
                <a:solidFill>
                  <a:srgbClr val="404040"/>
                </a:solidFill>
                <a:latin typeface="Trebuchet MS"/>
              </a:rPr>
              <a:t>CPCC offers many online courses.  CPCC Central Campus is also on the bus and trolley route.</a:t>
            </a:r>
          </a:p>
        </p:txBody>
      </p:sp>
      <p:sp>
        <p:nvSpPr>
          <p:cNvPr id="3" name="Text Placeholder 2">
            <a:extLst>
              <a:ext uri="{FF2B5EF4-FFF2-40B4-BE49-F238E27FC236}">
                <a16:creationId xmlns:a16="http://schemas.microsoft.com/office/drawing/2014/main" id="{FDA05A75-A758-4382-99AA-2ACF4282EF08}"/>
              </a:ext>
            </a:extLst>
          </p:cNvPr>
          <p:cNvSpPr>
            <a:spLocks noGrp="1"/>
          </p:cNvSpPr>
          <p:nvPr>
            <p:ph type="body" sz="quarter" idx="14"/>
          </p:nvPr>
        </p:nvSpPr>
        <p:spPr>
          <a:xfrm>
            <a:off x="308238" y="200558"/>
            <a:ext cx="11575523" cy="1229139"/>
          </a:xfrm>
        </p:spPr>
        <p:txBody>
          <a:bodyPr/>
          <a:lstStyle/>
          <a:p>
            <a:r>
              <a:rPr lang="en-US" spc="-1" dirty="0">
                <a:latin typeface="Trebuchet MS"/>
              </a:rPr>
              <a:t>Commonly asked questions/comments:</a:t>
            </a:r>
            <a:endParaRPr lang="en-US" b="0" spc="-1" dirty="0">
              <a:latin typeface="Trebuchet MS"/>
            </a:endParaRPr>
          </a:p>
        </p:txBody>
      </p:sp>
      <p:pic>
        <p:nvPicPr>
          <p:cNvPr id="6" name="Picture 5">
            <a:extLst>
              <a:ext uri="{FF2B5EF4-FFF2-40B4-BE49-F238E27FC236}">
                <a16:creationId xmlns:a16="http://schemas.microsoft.com/office/drawing/2014/main" id="{2A4474EF-E58D-4E7C-A4C7-879CF33162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5C4049-B8CB-4448-A8D9-0072EC19E7F5}"/>
              </a:ext>
            </a:extLst>
          </p:cNvPr>
          <p:cNvSpPr>
            <a:spLocks noGrp="1"/>
          </p:cNvSpPr>
          <p:nvPr>
            <p:ph type="body" sz="quarter" idx="13"/>
          </p:nvPr>
        </p:nvSpPr>
        <p:spPr>
          <a:xfrm>
            <a:off x="262465" y="1619388"/>
            <a:ext cx="11575523" cy="5167492"/>
          </a:xfrm>
        </p:spPr>
        <p:txBody>
          <a:bodyPr>
            <a:normAutofit lnSpcReduction="10000"/>
          </a:bodyPr>
          <a:lstStyle/>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I play sports, have AP and Honors classes at MPHS, I’m in clubs, I work a job, and babysit.  This makes me ineligible to take classes at CPCC.</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spc="-1" dirty="0">
                <a:solidFill>
                  <a:srgbClr val="404040"/>
                </a:solidFill>
                <a:latin typeface="Trebuchet MS"/>
              </a:rPr>
              <a:t>Anyone who meets the academic criteria for the Career and College Promise program and apply within the deadlines can take classes at CPCC.  Students must be realistic with their time commitments for other academic work and outside school activities.  </a:t>
            </a:r>
            <a:r>
              <a:rPr lang="en-US" sz="1600" b="1" spc="-1" dirty="0">
                <a:solidFill>
                  <a:srgbClr val="FF0000"/>
                </a:solidFill>
                <a:latin typeface="Trebuchet MS"/>
              </a:rPr>
              <a:t>WHAT IS YOUR PRIORITY? – Be realistic about your time before committing to college classes.</a:t>
            </a:r>
            <a:endParaRPr lang="en-US" sz="16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I have 2</a:t>
            </a:r>
            <a:r>
              <a:rPr lang="en-US" sz="1800" b="1" spc="-1" baseline="30000" dirty="0">
                <a:solidFill>
                  <a:srgbClr val="404040"/>
                </a:solidFill>
                <a:latin typeface="Trebuchet MS"/>
              </a:rPr>
              <a:t>nd</a:t>
            </a:r>
            <a:r>
              <a:rPr lang="en-US" sz="1800" b="1" spc="-1" dirty="0">
                <a:solidFill>
                  <a:srgbClr val="404040"/>
                </a:solidFill>
                <a:latin typeface="Trebuchet MS"/>
              </a:rPr>
              <a:t> block “free”.  How do I find a CPCC class that fits this time slot?</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spc="-1" dirty="0">
                <a:solidFill>
                  <a:srgbClr val="404040"/>
                </a:solidFill>
                <a:latin typeface="Trebuchet MS"/>
              </a:rPr>
              <a:t>CPCC runs on a college schedule.  They do not recognize the 4X4 or A/B schedules at MPHS.  </a:t>
            </a:r>
            <a:r>
              <a:rPr lang="en-US" sz="1600" b="1" spc="-1" dirty="0">
                <a:solidFill>
                  <a:srgbClr val="FF0000"/>
                </a:solidFill>
                <a:latin typeface="Trebuchet MS"/>
              </a:rPr>
              <a:t>You must find/take classes at CPCC that do not interfere with your MPHS schedule.  </a:t>
            </a:r>
            <a:r>
              <a:rPr lang="en-US" sz="1600" spc="-1" dirty="0">
                <a:solidFill>
                  <a:srgbClr val="404040"/>
                </a:solidFill>
                <a:latin typeface="Trebuchet MS"/>
              </a:rPr>
              <a:t>That may include classes after 2:30 or 1:45 if you have early dismissal.  That may include a night class, a Saturday morning class, or an online class. MPHS scheduling attempts to arrange classes at the beginning or the end of the day at MPHS to give you larger time blocks to take classes at CPCC.</a:t>
            </a:r>
          </a:p>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How will CPCC classes be viewed when I apply to colleges?</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b="1" spc="-1" dirty="0">
                <a:solidFill>
                  <a:srgbClr val="FF0000"/>
                </a:solidFill>
                <a:latin typeface="Trebuchet MS"/>
              </a:rPr>
              <a:t>CPCC courses are ACTUAL college courses</a:t>
            </a:r>
            <a:r>
              <a:rPr lang="en-US" sz="1600" spc="-1" dirty="0">
                <a:solidFill>
                  <a:srgbClr val="FF0000"/>
                </a:solidFill>
                <a:latin typeface="Trebuchet MS"/>
              </a:rPr>
              <a:t>.</a:t>
            </a:r>
            <a:r>
              <a:rPr lang="en-US" sz="1600" spc="-1" dirty="0">
                <a:solidFill>
                  <a:srgbClr val="404040"/>
                </a:solidFill>
                <a:latin typeface="Trebuchet MS"/>
              </a:rPr>
              <a:t>  Colleges are encountering students frequently as dual enrollment programs gain popularity across the country. Public universities in NC are required to view dual enrollment courses as similar and equal to IB or AP courses when reviewing your application for college admission.  Whether you are enrolled in AP, IB, or dual enrollment courses, you must still perform well to prove your academic readiness for college.</a:t>
            </a:r>
          </a:p>
        </p:txBody>
      </p:sp>
      <p:sp>
        <p:nvSpPr>
          <p:cNvPr id="3" name="Text Placeholder 2">
            <a:extLst>
              <a:ext uri="{FF2B5EF4-FFF2-40B4-BE49-F238E27FC236}">
                <a16:creationId xmlns:a16="http://schemas.microsoft.com/office/drawing/2014/main" id="{FDA05A75-A758-4382-99AA-2ACF4282EF08}"/>
              </a:ext>
            </a:extLst>
          </p:cNvPr>
          <p:cNvSpPr>
            <a:spLocks noGrp="1"/>
          </p:cNvSpPr>
          <p:nvPr>
            <p:ph type="body" sz="quarter" idx="14"/>
          </p:nvPr>
        </p:nvSpPr>
        <p:spPr>
          <a:xfrm>
            <a:off x="308238" y="200558"/>
            <a:ext cx="11575523" cy="1229139"/>
          </a:xfrm>
        </p:spPr>
        <p:txBody>
          <a:bodyPr/>
          <a:lstStyle/>
          <a:p>
            <a:r>
              <a:rPr lang="en-US" spc="-1" dirty="0">
                <a:latin typeface="Trebuchet MS"/>
              </a:rPr>
              <a:t>Commonly asked questions/comments:</a:t>
            </a:r>
            <a:endParaRPr lang="en-US" b="0" spc="-1" dirty="0">
              <a:latin typeface="Trebuchet MS"/>
            </a:endParaRPr>
          </a:p>
        </p:txBody>
      </p:sp>
      <p:pic>
        <p:nvPicPr>
          <p:cNvPr id="4" name="Picture 3">
            <a:extLst>
              <a:ext uri="{FF2B5EF4-FFF2-40B4-BE49-F238E27FC236}">
                <a16:creationId xmlns:a16="http://schemas.microsoft.com/office/drawing/2014/main" id="{9F983AE8-EDC8-4CCF-A30C-0008BB76A7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extLst>
      <p:ext uri="{BB962C8B-B14F-4D97-AF65-F5344CB8AC3E}">
        <p14:creationId xmlns:p14="http://schemas.microsoft.com/office/powerpoint/2010/main" val="421456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5C4049-B8CB-4448-A8D9-0072EC19E7F5}"/>
              </a:ext>
            </a:extLst>
          </p:cNvPr>
          <p:cNvSpPr>
            <a:spLocks noGrp="1"/>
          </p:cNvSpPr>
          <p:nvPr>
            <p:ph type="body" sz="quarter" idx="13"/>
          </p:nvPr>
        </p:nvSpPr>
        <p:spPr>
          <a:xfrm>
            <a:off x="262465" y="1619388"/>
            <a:ext cx="11575523" cy="5238612"/>
          </a:xfrm>
        </p:spPr>
        <p:txBody>
          <a:bodyPr>
            <a:normAutofit/>
          </a:bodyPr>
          <a:lstStyle/>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Do CPCC instructors know I am a high school student and provide me with extra assistance since I am still in high school?</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spc="-1" dirty="0">
                <a:solidFill>
                  <a:srgbClr val="404040"/>
                </a:solidFill>
                <a:latin typeface="Trebuchet MS"/>
              </a:rPr>
              <a:t>This is a college course. College instructors are not aware of who is a “high school student” and who is a “college student”.  They treat everyone the same.  MPHS/CMS is not in a position to step in to “help”.</a:t>
            </a:r>
          </a:p>
          <a:p>
            <a:pPr marL="343080" indent="-28548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What if I do poorly in my CPCC classes?</a:t>
            </a:r>
            <a:endParaRPr lang="en-US" sz="1800" spc="-1" dirty="0">
              <a:solidFill>
                <a:srgbClr val="404040"/>
              </a:solidFill>
              <a:latin typeface="Trebuchet MS"/>
            </a:endParaRPr>
          </a:p>
          <a:p>
            <a:pPr marL="743310" lvl="1" indent="-285750">
              <a:lnSpc>
                <a:spcPct val="110000"/>
              </a:lnSpc>
              <a:spcBef>
                <a:spcPts val="1001"/>
              </a:spcBef>
              <a:buSzPct val="80000"/>
              <a:buFont typeface="Wingdings" panose="05000000000000000000" pitchFamily="2" charset="2"/>
              <a:buChar char="§"/>
            </a:pPr>
            <a:r>
              <a:rPr lang="en-US" sz="1600" spc="-1" dirty="0">
                <a:solidFill>
                  <a:srgbClr val="404040"/>
                </a:solidFill>
                <a:latin typeface="Trebuchet MS"/>
              </a:rPr>
              <a:t>You must maintain your GPA to remain in the program.  Doing poorly could remove you from the program. </a:t>
            </a:r>
          </a:p>
          <a:p>
            <a:pPr marL="743310" lvl="1" indent="-285750">
              <a:lnSpc>
                <a:spcPct val="110000"/>
              </a:lnSpc>
              <a:spcBef>
                <a:spcPts val="1001"/>
              </a:spcBef>
              <a:buSzPct val="80000"/>
              <a:buFont typeface="Wingdings" panose="05000000000000000000" pitchFamily="2" charset="2"/>
              <a:buChar char="§"/>
            </a:pPr>
            <a:r>
              <a:rPr lang="en-US" sz="1600" spc="-1" dirty="0">
                <a:solidFill>
                  <a:srgbClr val="404040"/>
                </a:solidFill>
                <a:latin typeface="Trebuchet MS"/>
              </a:rPr>
              <a:t>Classes at CPCC will appear on your CPCC transcript as well as your MPHS transcript and calculate into your CPCC and MPHS GPA’s.  Performing poorly in your college classes can certainly “hurt” your college applications.  Performing well can help your college application stand out as prepared, ready, and proven for the college classroom environment at a 4-year university.</a:t>
            </a:r>
          </a:p>
          <a:p>
            <a:pPr marL="343080" indent="-342720">
              <a:lnSpc>
                <a:spcPct val="100000"/>
              </a:lnSpc>
              <a:spcBef>
                <a:spcPts val="1001"/>
              </a:spcBef>
              <a:buClr>
                <a:srgbClr val="90C226"/>
              </a:buClr>
              <a:buSzPct val="80000"/>
              <a:buFont typeface="Wingdings 3" charset="2"/>
              <a:buChar char=""/>
            </a:pPr>
            <a:r>
              <a:rPr lang="en-US" sz="1800" b="1" spc="-1" dirty="0">
                <a:solidFill>
                  <a:srgbClr val="404040"/>
                </a:solidFill>
                <a:latin typeface="Trebuchet MS"/>
              </a:rPr>
              <a:t>I have an IEP or 504 plan.  Does this make me ineligible to take classes?</a:t>
            </a:r>
            <a:endParaRPr lang="en-US" sz="1800" spc="-1" dirty="0">
              <a:solidFill>
                <a:srgbClr val="404040"/>
              </a:solidFill>
              <a:latin typeface="Trebuchet MS"/>
            </a:endParaRPr>
          </a:p>
          <a:p>
            <a:pPr marL="743310" lvl="1" indent="-285750">
              <a:lnSpc>
                <a:spcPct val="100000"/>
              </a:lnSpc>
              <a:spcBef>
                <a:spcPts val="1001"/>
              </a:spcBef>
              <a:buSzPct val="80000"/>
              <a:buFont typeface="Wingdings" panose="05000000000000000000" pitchFamily="2" charset="2"/>
              <a:buChar char="§"/>
            </a:pPr>
            <a:r>
              <a:rPr lang="en-US" sz="1600" spc="-1" dirty="0">
                <a:solidFill>
                  <a:srgbClr val="404040"/>
                </a:solidFill>
                <a:latin typeface="Trebuchet MS"/>
              </a:rPr>
              <a:t>Your eligibility for the program is strictly based upon your GPA and/or college entrance exam scores.  If you do have an IEP or a 504 plan, it will not follow you to college.  You must seek college services through the </a:t>
            </a:r>
            <a:r>
              <a:rPr lang="en-US" sz="1600" b="1" spc="-1" dirty="0">
                <a:solidFill>
                  <a:srgbClr val="404040"/>
                </a:solidFill>
                <a:highlight>
                  <a:srgbClr val="FFFF00"/>
                </a:highlight>
                <a:latin typeface="Trebuchet MS"/>
              </a:rPr>
              <a:t>Office of Disabilities at CPCC</a:t>
            </a:r>
            <a:r>
              <a:rPr lang="en-US" sz="1600" spc="-1" dirty="0">
                <a:solidFill>
                  <a:srgbClr val="404040"/>
                </a:solidFill>
                <a:latin typeface="Trebuchet MS"/>
              </a:rPr>
              <a:t>.</a:t>
            </a:r>
          </a:p>
        </p:txBody>
      </p:sp>
      <p:sp>
        <p:nvSpPr>
          <p:cNvPr id="3" name="Text Placeholder 2">
            <a:extLst>
              <a:ext uri="{FF2B5EF4-FFF2-40B4-BE49-F238E27FC236}">
                <a16:creationId xmlns:a16="http://schemas.microsoft.com/office/drawing/2014/main" id="{FDA05A75-A758-4382-99AA-2ACF4282EF08}"/>
              </a:ext>
            </a:extLst>
          </p:cNvPr>
          <p:cNvSpPr>
            <a:spLocks noGrp="1"/>
          </p:cNvSpPr>
          <p:nvPr>
            <p:ph type="body" sz="quarter" idx="14"/>
          </p:nvPr>
        </p:nvSpPr>
        <p:spPr>
          <a:xfrm>
            <a:off x="308238" y="200558"/>
            <a:ext cx="11575523" cy="1229139"/>
          </a:xfrm>
        </p:spPr>
        <p:txBody>
          <a:bodyPr/>
          <a:lstStyle/>
          <a:p>
            <a:r>
              <a:rPr lang="en-US" spc="-1" dirty="0">
                <a:latin typeface="Trebuchet MS"/>
              </a:rPr>
              <a:t>Commonly asked questions/comments:</a:t>
            </a:r>
            <a:endParaRPr lang="en-US" b="0" spc="-1" dirty="0">
              <a:latin typeface="Trebuchet MS"/>
            </a:endParaRPr>
          </a:p>
        </p:txBody>
      </p:sp>
      <p:pic>
        <p:nvPicPr>
          <p:cNvPr id="4" name="Picture 3">
            <a:extLst>
              <a:ext uri="{FF2B5EF4-FFF2-40B4-BE49-F238E27FC236}">
                <a16:creationId xmlns:a16="http://schemas.microsoft.com/office/drawing/2014/main" id="{012012CC-FCC1-4BF9-B9F2-9C141173DD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extLst>
      <p:ext uri="{BB962C8B-B14F-4D97-AF65-F5344CB8AC3E}">
        <p14:creationId xmlns:p14="http://schemas.microsoft.com/office/powerpoint/2010/main" val="80777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D49D-1F3A-4538-8D2B-856270DC50AD}"/>
              </a:ext>
            </a:extLst>
          </p:cNvPr>
          <p:cNvSpPr>
            <a:spLocks noGrp="1"/>
          </p:cNvSpPr>
          <p:nvPr>
            <p:ph type="title"/>
          </p:nvPr>
        </p:nvSpPr>
        <p:spPr/>
        <p:txBody>
          <a:bodyPr/>
          <a:lstStyle/>
          <a:p>
            <a:r>
              <a:rPr lang="en-US" b="1" spc="-1" dirty="0">
                <a:solidFill>
                  <a:schemeClr val="bg1"/>
                </a:solidFill>
                <a:latin typeface="Trebuchet MS"/>
              </a:rPr>
              <a:t>Why participate in this program?</a:t>
            </a:r>
            <a:br>
              <a:rPr lang="en-US" spc="-1" dirty="0">
                <a:solidFill>
                  <a:schemeClr val="bg1"/>
                </a:solidFill>
                <a:latin typeface="Trebuchet MS"/>
              </a:rPr>
            </a:br>
            <a:endParaRPr lang="en-US" dirty="0">
              <a:solidFill>
                <a:schemeClr val="bg1"/>
              </a:solidFill>
            </a:endParaRPr>
          </a:p>
        </p:txBody>
      </p:sp>
      <p:sp>
        <p:nvSpPr>
          <p:cNvPr id="3" name="Content Placeholder 2">
            <a:extLst>
              <a:ext uri="{FF2B5EF4-FFF2-40B4-BE49-F238E27FC236}">
                <a16:creationId xmlns:a16="http://schemas.microsoft.com/office/drawing/2014/main" id="{FEC4679B-EFDB-46E0-93AB-D0BF235A22C4}"/>
              </a:ext>
            </a:extLst>
          </p:cNvPr>
          <p:cNvSpPr>
            <a:spLocks noGrp="1"/>
          </p:cNvSpPr>
          <p:nvPr>
            <p:ph idx="1"/>
          </p:nvPr>
        </p:nvSpPr>
        <p:spPr>
          <a:xfrm>
            <a:off x="3495040" y="864108"/>
            <a:ext cx="8310880" cy="5120640"/>
          </a:xfrm>
        </p:spPr>
        <p:txBody>
          <a:bodyPr>
            <a:normAutofit/>
          </a:bodyPr>
          <a:lstStyle/>
          <a:p>
            <a:pPr marL="343080" indent="-342720">
              <a:lnSpc>
                <a:spcPct val="100000"/>
              </a:lnSpc>
              <a:spcBef>
                <a:spcPts val="1001"/>
              </a:spcBef>
              <a:buClr>
                <a:srgbClr val="90C226"/>
              </a:buClr>
              <a:buSzPct val="80000"/>
              <a:buFont typeface="Wingdings 3" charset="2"/>
              <a:buChar char=""/>
            </a:pPr>
            <a:r>
              <a:rPr lang="en-US" sz="3000" b="1" spc="-1" dirty="0">
                <a:solidFill>
                  <a:srgbClr val="404040"/>
                </a:solidFill>
                <a:latin typeface="Trebuchet MS"/>
              </a:rPr>
              <a:t>Expand elective options: CCP offers courses that MPHS does not offer</a:t>
            </a:r>
            <a:br>
              <a:rPr lang="en-US" dirty="0"/>
            </a:br>
            <a:r>
              <a:rPr lang="en-US" sz="1800" b="1" spc="-1" dirty="0">
                <a:solidFill>
                  <a:schemeClr val="accent1"/>
                </a:solidFill>
                <a:latin typeface="Trebuchet MS"/>
              </a:rPr>
              <a:t>(Such as…Welding, Criminal Justice, Business, Fire Protection)</a:t>
            </a:r>
          </a:p>
          <a:p>
            <a:pPr marL="343080" indent="-342720">
              <a:lnSpc>
                <a:spcPct val="100000"/>
              </a:lnSpc>
              <a:spcBef>
                <a:spcPts val="1001"/>
              </a:spcBef>
              <a:buClr>
                <a:srgbClr val="90C226"/>
              </a:buClr>
              <a:buSzPct val="80000"/>
              <a:buFont typeface="Wingdings 3" charset="2"/>
              <a:buChar char=""/>
            </a:pPr>
            <a:r>
              <a:rPr lang="en-US" sz="3000" b="1" spc="-1" dirty="0">
                <a:solidFill>
                  <a:srgbClr val="404040"/>
                </a:solidFill>
                <a:latin typeface="Trebuchet MS"/>
              </a:rPr>
              <a:t>Continue program options that enhance your current MPHS experience</a:t>
            </a:r>
            <a:br>
              <a:rPr lang="en-US" dirty="0"/>
            </a:br>
            <a:r>
              <a:rPr lang="en-US" sz="1800" b="1" spc="-1" dirty="0">
                <a:solidFill>
                  <a:schemeClr val="accent1"/>
                </a:solidFill>
                <a:latin typeface="Trebuchet MS"/>
              </a:rPr>
              <a:t>(Such as…Automotive, Engineering, Business/Marketing, Culinary Arts)</a:t>
            </a:r>
          </a:p>
          <a:p>
            <a:pPr marL="343080" indent="-342720">
              <a:lnSpc>
                <a:spcPct val="100000"/>
              </a:lnSpc>
              <a:spcBef>
                <a:spcPts val="1001"/>
              </a:spcBef>
              <a:buClr>
                <a:srgbClr val="90C226"/>
              </a:buClr>
              <a:buSzPct val="80000"/>
              <a:buFont typeface="Wingdings 3" charset="2"/>
              <a:buChar char=""/>
            </a:pPr>
            <a:r>
              <a:rPr lang="en-US" sz="3000" b="1" spc="-1" dirty="0">
                <a:solidFill>
                  <a:srgbClr val="404040"/>
                </a:solidFill>
                <a:latin typeface="Trebuchet MS"/>
              </a:rPr>
              <a:t>Earn college credit beyond the AP/IB course offerings at MPHS</a:t>
            </a:r>
            <a:br>
              <a:rPr lang="en-US" dirty="0"/>
            </a:br>
            <a:r>
              <a:rPr lang="en-US" sz="1800" b="1" spc="-1" dirty="0">
                <a:solidFill>
                  <a:schemeClr val="accent1"/>
                </a:solidFill>
                <a:latin typeface="Trebuchet MS"/>
              </a:rPr>
              <a:t>(Such as…Art Appreciation, Public Speaking, Sociology, Astronomy)</a:t>
            </a:r>
            <a:endParaRPr lang="en-US" spc="-1" dirty="0">
              <a:solidFill>
                <a:schemeClr val="accent1"/>
              </a:solidFill>
              <a:latin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9BD4-F71C-4953-892F-9FC72365AAB0}"/>
              </a:ext>
            </a:extLst>
          </p:cNvPr>
          <p:cNvSpPr>
            <a:spLocks noGrp="1"/>
          </p:cNvSpPr>
          <p:nvPr>
            <p:ph type="title"/>
          </p:nvPr>
        </p:nvSpPr>
        <p:spPr/>
        <p:txBody>
          <a:bodyPr/>
          <a:lstStyle/>
          <a:p>
            <a:r>
              <a:rPr lang="en-US" b="1" spc="-1" dirty="0">
                <a:solidFill>
                  <a:schemeClr val="bg1"/>
                </a:solidFill>
                <a:latin typeface="Trebuchet MS"/>
              </a:rPr>
              <a:t>Other Benefits</a:t>
            </a:r>
            <a:endParaRPr lang="en-US" dirty="0">
              <a:solidFill>
                <a:schemeClr val="bg1"/>
              </a:solidFill>
            </a:endParaRPr>
          </a:p>
        </p:txBody>
      </p:sp>
      <p:sp>
        <p:nvSpPr>
          <p:cNvPr id="3" name="Content Placeholder 2">
            <a:extLst>
              <a:ext uri="{FF2B5EF4-FFF2-40B4-BE49-F238E27FC236}">
                <a16:creationId xmlns:a16="http://schemas.microsoft.com/office/drawing/2014/main" id="{8EAD3669-E16B-4DF0-AC50-B11C9FC0B16D}"/>
              </a:ext>
            </a:extLst>
          </p:cNvPr>
          <p:cNvSpPr>
            <a:spLocks noGrp="1"/>
          </p:cNvSpPr>
          <p:nvPr>
            <p:ph idx="1"/>
          </p:nvPr>
        </p:nvSpPr>
        <p:spPr/>
        <p:txBody>
          <a:bodyPr>
            <a:noAutofit/>
          </a:bodyPr>
          <a:lstStyle/>
          <a:p>
            <a:pPr marL="343080" indent="-342720">
              <a:lnSpc>
                <a:spcPct val="100000"/>
              </a:lnSpc>
              <a:spcBef>
                <a:spcPts val="1001"/>
              </a:spcBef>
              <a:buClr>
                <a:srgbClr val="90C226"/>
              </a:buClr>
              <a:buSzPct val="80000"/>
              <a:buFont typeface="Wingdings 3" charset="2"/>
              <a:buChar char=""/>
            </a:pPr>
            <a:r>
              <a:rPr lang="en-US" sz="2800" b="1" spc="-1" dirty="0">
                <a:solidFill>
                  <a:srgbClr val="404040"/>
                </a:solidFill>
                <a:latin typeface="Trebuchet MS"/>
              </a:rPr>
              <a:t>100% tuition and fees are waived during Fall and Spring terms</a:t>
            </a:r>
            <a:br>
              <a:rPr lang="en-US" sz="2800" dirty="0"/>
            </a:br>
            <a:r>
              <a:rPr lang="en-US" sz="2800" b="1" spc="-1" dirty="0">
                <a:solidFill>
                  <a:srgbClr val="404040"/>
                </a:solidFill>
                <a:latin typeface="Trebuchet MS"/>
              </a:rPr>
              <a:t> </a:t>
            </a:r>
            <a:endParaRPr lang="en-US" sz="28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800" b="1" spc="-1" dirty="0">
                <a:solidFill>
                  <a:srgbClr val="404040"/>
                </a:solidFill>
                <a:latin typeface="Trebuchet MS"/>
              </a:rPr>
              <a:t>Textbooks are subsidized with an electronic stipend for EACH class enrolled </a:t>
            </a:r>
            <a:r>
              <a:rPr lang="en-US" sz="1800" b="1" spc="-1" dirty="0">
                <a:solidFill>
                  <a:schemeClr val="accent1"/>
                </a:solidFill>
                <a:latin typeface="Trebuchet MS"/>
              </a:rPr>
              <a:t>(usable at the CPCC bookstore)</a:t>
            </a:r>
            <a:br>
              <a:rPr lang="en-US" sz="2800" dirty="0"/>
            </a:br>
            <a:r>
              <a:rPr lang="en-US" sz="2800" b="1" spc="-1" dirty="0">
                <a:solidFill>
                  <a:srgbClr val="404040"/>
                </a:solidFill>
                <a:latin typeface="Trebuchet MS"/>
              </a:rPr>
              <a:t> </a:t>
            </a:r>
            <a:endParaRPr lang="en-US" sz="28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800" b="1" spc="-1" dirty="0">
                <a:solidFill>
                  <a:srgbClr val="404040"/>
                </a:solidFill>
                <a:latin typeface="Trebuchet MS"/>
              </a:rPr>
              <a:t>Summer School is an option – Only tuition waived, NOT fees. </a:t>
            </a:r>
          </a:p>
          <a:p>
            <a:pPr marL="960480" lvl="1" indent="-45720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$75 online/$125 face-to-face</a:t>
            </a:r>
          </a:p>
          <a:p>
            <a:pPr marL="960480" lvl="1" indent="-45720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Textbook subsidy not available during summer</a:t>
            </a:r>
            <a:endParaRPr lang="en-US" sz="2000" spc="-1" dirty="0">
              <a:solidFill>
                <a:srgbClr val="404040"/>
              </a:solidFill>
              <a:latin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66D1-CB51-4E17-B1BD-88DC38278380}"/>
              </a:ext>
            </a:extLst>
          </p:cNvPr>
          <p:cNvSpPr>
            <a:spLocks noGrp="1"/>
          </p:cNvSpPr>
          <p:nvPr>
            <p:ph type="title"/>
          </p:nvPr>
        </p:nvSpPr>
        <p:spPr/>
        <p:txBody>
          <a:bodyPr/>
          <a:lstStyle/>
          <a:p>
            <a:r>
              <a:rPr lang="en-US" b="1" spc="-1" dirty="0">
                <a:solidFill>
                  <a:schemeClr val="bg1"/>
                </a:solidFill>
                <a:latin typeface="Trebuchet MS"/>
              </a:rPr>
              <a:t>Two Programs Available</a:t>
            </a:r>
            <a:endParaRPr lang="en-US" dirty="0">
              <a:solidFill>
                <a:schemeClr val="bg1"/>
              </a:solidFill>
            </a:endParaRPr>
          </a:p>
        </p:txBody>
      </p:sp>
      <p:sp>
        <p:nvSpPr>
          <p:cNvPr id="3" name="Content Placeholder 2">
            <a:extLst>
              <a:ext uri="{FF2B5EF4-FFF2-40B4-BE49-F238E27FC236}">
                <a16:creationId xmlns:a16="http://schemas.microsoft.com/office/drawing/2014/main" id="{E2BCDB28-4DC8-4E32-9435-E50A21367C48}"/>
              </a:ext>
            </a:extLst>
          </p:cNvPr>
          <p:cNvSpPr>
            <a:spLocks noGrp="1"/>
          </p:cNvSpPr>
          <p:nvPr>
            <p:ph idx="1"/>
          </p:nvPr>
        </p:nvSpPr>
        <p:spPr>
          <a:xfrm>
            <a:off x="3869268" y="864108"/>
            <a:ext cx="7906172" cy="5120640"/>
          </a:xfrm>
        </p:spPr>
        <p:txBody>
          <a:bodyPr>
            <a:normAutofit fontScale="92500"/>
          </a:bodyPr>
          <a:lstStyle/>
          <a:p>
            <a:pPr marL="343080" indent="-342720">
              <a:lnSpc>
                <a:spcPct val="100000"/>
              </a:lnSpc>
              <a:spcBef>
                <a:spcPts val="1001"/>
              </a:spcBef>
              <a:buClr>
                <a:srgbClr val="90C226"/>
              </a:buClr>
              <a:buSzPct val="80000"/>
              <a:buFont typeface="Wingdings 3" charset="2"/>
              <a:buChar char=""/>
            </a:pPr>
            <a:r>
              <a:rPr lang="en-US" sz="3600" b="1" spc="-1" dirty="0">
                <a:solidFill>
                  <a:srgbClr val="404040"/>
                </a:solidFill>
                <a:latin typeface="Trebuchet MS"/>
              </a:rPr>
              <a:t>CTE Technical Pathway</a:t>
            </a:r>
            <a:endParaRPr lang="en-US" sz="3600" spc="-1" dirty="0">
              <a:solidFill>
                <a:srgbClr val="404040"/>
              </a:solidFill>
              <a:latin typeface="Trebuchet MS"/>
            </a:endParaRPr>
          </a:p>
          <a:p>
            <a:pPr marL="800460" lvl="1" indent="-342900">
              <a:lnSpc>
                <a:spcPct val="100000"/>
              </a:lnSpc>
              <a:spcBef>
                <a:spcPts val="1001"/>
              </a:spcBef>
              <a:buSzPct val="80000"/>
              <a:buFont typeface="Wingdings" panose="05000000000000000000" pitchFamily="2" charset="2"/>
              <a:buChar char="§"/>
            </a:pPr>
            <a:r>
              <a:rPr lang="en-US" sz="2400" spc="-1" dirty="0">
                <a:solidFill>
                  <a:srgbClr val="404040"/>
                </a:solidFill>
                <a:latin typeface="Trebuchet MS"/>
              </a:rPr>
              <a:t>Each pathway when completed leads to a technical certification </a:t>
            </a:r>
            <a:r>
              <a:rPr lang="en-US" sz="2400" b="1" spc="-1" dirty="0">
                <a:solidFill>
                  <a:srgbClr val="404040"/>
                </a:solidFill>
                <a:latin typeface="Trebuchet MS"/>
              </a:rPr>
              <a:t>(over 50 pathways to choose from)</a:t>
            </a:r>
            <a:endParaRPr lang="en-US" sz="2400" spc="-1" dirty="0">
              <a:solidFill>
                <a:srgbClr val="404040"/>
              </a:solidFill>
              <a:latin typeface="Trebuchet MS"/>
            </a:endParaRPr>
          </a:p>
          <a:p>
            <a:pPr marL="800460" lvl="1" indent="-342900">
              <a:lnSpc>
                <a:spcPct val="100000"/>
              </a:lnSpc>
              <a:spcBef>
                <a:spcPts val="1001"/>
              </a:spcBef>
              <a:buSzPct val="80000"/>
              <a:buFont typeface="Wingdings" panose="05000000000000000000" pitchFamily="2" charset="2"/>
              <a:buChar char="§"/>
            </a:pPr>
            <a:r>
              <a:rPr lang="en-US" sz="2400" b="1" spc="-1" dirty="0">
                <a:solidFill>
                  <a:srgbClr val="404040"/>
                </a:solidFill>
                <a:latin typeface="Trebuchet MS"/>
              </a:rPr>
              <a:t>MPHS Course weight is dependent on course</a:t>
            </a:r>
            <a:endParaRPr lang="en-US" sz="2400" spc="-1" dirty="0">
              <a:solidFill>
                <a:srgbClr val="404040"/>
              </a:solidFill>
              <a:latin typeface="Trebuchet MS"/>
            </a:endParaRPr>
          </a:p>
          <a:p>
            <a:endParaRPr lang="en-US" sz="24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3600" b="1" spc="-1" dirty="0">
                <a:solidFill>
                  <a:srgbClr val="404040"/>
                </a:solidFill>
                <a:latin typeface="Trebuchet MS"/>
              </a:rPr>
              <a:t>College Transfer Pathway</a:t>
            </a:r>
            <a:endParaRPr lang="en-US" sz="3600" spc="-1" dirty="0">
              <a:solidFill>
                <a:srgbClr val="404040"/>
              </a:solidFill>
              <a:latin typeface="Trebuchet MS"/>
            </a:endParaRPr>
          </a:p>
          <a:p>
            <a:pPr marL="800460" lvl="1" indent="-342900">
              <a:lnSpc>
                <a:spcPct val="100000"/>
              </a:lnSpc>
              <a:spcBef>
                <a:spcPts val="1001"/>
              </a:spcBef>
              <a:buSzPct val="80000"/>
              <a:buFont typeface="Wingdings" panose="05000000000000000000" pitchFamily="2" charset="2"/>
              <a:buChar char="§"/>
            </a:pPr>
            <a:r>
              <a:rPr lang="en-US" sz="2400" spc="-1" dirty="0">
                <a:solidFill>
                  <a:srgbClr val="404040"/>
                </a:solidFill>
                <a:latin typeface="Trebuchet MS"/>
              </a:rPr>
              <a:t>These courses have been approved by the University of North Carolina system for college transfer credit if a C or higher is earned in the course.</a:t>
            </a:r>
          </a:p>
          <a:p>
            <a:pPr marL="800460" lvl="1" indent="-342900">
              <a:lnSpc>
                <a:spcPct val="100000"/>
              </a:lnSpc>
              <a:spcBef>
                <a:spcPts val="1001"/>
              </a:spcBef>
              <a:buSzPct val="80000"/>
              <a:buFont typeface="Wingdings" panose="05000000000000000000" pitchFamily="2" charset="2"/>
              <a:buChar char="§"/>
            </a:pPr>
            <a:r>
              <a:rPr lang="en-US" sz="2400" b="1" spc="-1" dirty="0">
                <a:solidFill>
                  <a:srgbClr val="404040"/>
                </a:solidFill>
                <a:latin typeface="Trebuchet MS"/>
              </a:rPr>
              <a:t>MPHS Course weight is 5.0 (AP/IB level)</a:t>
            </a:r>
            <a:endParaRPr lang="en-US" sz="2400" spc="-1" dirty="0">
              <a:solidFill>
                <a:srgbClr val="404040"/>
              </a:solidFill>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F237-BAE9-4594-AF6D-5C0C72FEEDF0}"/>
              </a:ext>
            </a:extLst>
          </p:cNvPr>
          <p:cNvSpPr>
            <a:spLocks noGrp="1"/>
          </p:cNvSpPr>
          <p:nvPr>
            <p:ph type="title"/>
          </p:nvPr>
        </p:nvSpPr>
        <p:spPr/>
        <p:txBody>
          <a:bodyPr/>
          <a:lstStyle/>
          <a:p>
            <a:r>
              <a:rPr lang="en-US" b="1" spc="-1" dirty="0">
                <a:solidFill>
                  <a:schemeClr val="bg1"/>
                </a:solidFill>
                <a:latin typeface="Trebuchet MS"/>
              </a:rPr>
              <a:t>How do I qualify for the program?</a:t>
            </a:r>
            <a:endParaRPr lang="en-US" dirty="0">
              <a:solidFill>
                <a:schemeClr val="bg1"/>
              </a:solidFill>
            </a:endParaRPr>
          </a:p>
        </p:txBody>
      </p:sp>
      <p:sp>
        <p:nvSpPr>
          <p:cNvPr id="3" name="Content Placeholder 2">
            <a:extLst>
              <a:ext uri="{FF2B5EF4-FFF2-40B4-BE49-F238E27FC236}">
                <a16:creationId xmlns:a16="http://schemas.microsoft.com/office/drawing/2014/main" id="{B12B9103-558F-4C8E-AFE1-2055FDE9924C}"/>
              </a:ext>
            </a:extLst>
          </p:cNvPr>
          <p:cNvSpPr>
            <a:spLocks noGrp="1"/>
          </p:cNvSpPr>
          <p:nvPr>
            <p:ph idx="1"/>
          </p:nvPr>
        </p:nvSpPr>
        <p:spPr>
          <a:xfrm>
            <a:off x="3495040" y="864108"/>
            <a:ext cx="8575040" cy="3667252"/>
          </a:xfrm>
        </p:spPr>
        <p:txBody>
          <a:bodyPr>
            <a:normAutofit fontScale="92500"/>
          </a:bodyPr>
          <a:lstStyle/>
          <a:p>
            <a:pPr marL="343080" indent="-342720">
              <a:lnSpc>
                <a:spcPct val="100000"/>
              </a:lnSpc>
              <a:spcBef>
                <a:spcPts val="1001"/>
              </a:spcBef>
              <a:buClr>
                <a:srgbClr val="90C226"/>
              </a:buClr>
              <a:buSzPct val="80000"/>
              <a:buFont typeface="Wingdings 3" charset="2"/>
              <a:buChar char=""/>
            </a:pPr>
            <a:r>
              <a:rPr lang="en-US" sz="2800" b="1" spc="-1" dirty="0">
                <a:solidFill>
                  <a:srgbClr val="404040"/>
                </a:solidFill>
                <a:latin typeface="Trebuchet MS"/>
              </a:rPr>
              <a:t>Must be a junior or senior</a:t>
            </a:r>
            <a:endParaRPr lang="en-US" sz="28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800" b="1" spc="-1" dirty="0">
                <a:solidFill>
                  <a:srgbClr val="404040"/>
                </a:solidFill>
                <a:latin typeface="Trebuchet MS"/>
              </a:rPr>
              <a:t>Must be on-track for graduation</a:t>
            </a:r>
            <a:endParaRPr lang="en-US" sz="28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800" b="1" spc="-1" dirty="0">
                <a:solidFill>
                  <a:srgbClr val="404040"/>
                </a:solidFill>
                <a:latin typeface="Trebuchet MS"/>
              </a:rPr>
              <a:t>CTE Technical Pathways: </a:t>
            </a:r>
            <a:r>
              <a:rPr lang="en-US" sz="2800" b="1" spc="-1" dirty="0">
                <a:solidFill>
                  <a:srgbClr val="FF0000"/>
                </a:solidFill>
                <a:latin typeface="Trebuchet MS"/>
              </a:rPr>
              <a:t>UNWEIGHTED</a:t>
            </a:r>
            <a:r>
              <a:rPr lang="en-US" sz="2800" b="1" spc="-1" dirty="0">
                <a:solidFill>
                  <a:srgbClr val="404040"/>
                </a:solidFill>
                <a:latin typeface="Trebuchet MS"/>
              </a:rPr>
              <a:t> GPA = 2.8 </a:t>
            </a:r>
            <a:r>
              <a:rPr lang="en-US" sz="2800" b="1" spc="-1" dirty="0">
                <a:solidFill>
                  <a:srgbClr val="FF0000"/>
                </a:solidFill>
                <a:latin typeface="Trebuchet MS"/>
              </a:rPr>
              <a:t>OR </a:t>
            </a:r>
            <a:r>
              <a:rPr lang="en-US" sz="2800" b="1" spc="-1" dirty="0">
                <a:solidFill>
                  <a:srgbClr val="404040"/>
                </a:solidFill>
                <a:latin typeface="Trebuchet MS"/>
              </a:rPr>
              <a:t> high school recommendation from school counselor</a:t>
            </a:r>
            <a:endParaRPr lang="en-US" sz="28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800" b="1" spc="-1" dirty="0">
                <a:solidFill>
                  <a:srgbClr val="404040"/>
                </a:solidFill>
                <a:latin typeface="Trebuchet MS"/>
              </a:rPr>
              <a:t>College Transfer Pathway: </a:t>
            </a:r>
            <a:r>
              <a:rPr lang="en-US" sz="2800" b="1" spc="-1" dirty="0">
                <a:solidFill>
                  <a:srgbClr val="FF0000"/>
                </a:solidFill>
                <a:latin typeface="Trebuchet MS"/>
              </a:rPr>
              <a:t>UNWEIGHTED</a:t>
            </a:r>
            <a:r>
              <a:rPr lang="en-US" sz="2800" b="1" spc="-1" dirty="0">
                <a:solidFill>
                  <a:srgbClr val="404040"/>
                </a:solidFill>
                <a:latin typeface="Trebuchet MS"/>
              </a:rPr>
              <a:t> GPA = 2.8 </a:t>
            </a:r>
            <a:r>
              <a:rPr lang="en-US" sz="2800" b="1" spc="-1" dirty="0">
                <a:solidFill>
                  <a:srgbClr val="FF0000"/>
                </a:solidFill>
                <a:latin typeface="Trebuchet MS"/>
              </a:rPr>
              <a:t>OR</a:t>
            </a:r>
            <a:r>
              <a:rPr lang="en-US" sz="2800" b="1" spc="-1" dirty="0">
                <a:solidFill>
                  <a:srgbClr val="404040"/>
                </a:solidFill>
                <a:latin typeface="Trebuchet MS"/>
              </a:rPr>
              <a:t> College Entrance Exam Scores </a:t>
            </a:r>
            <a:r>
              <a:rPr lang="en-US" sz="1900" b="1" spc="-1" dirty="0">
                <a:solidFill>
                  <a:srgbClr val="404040"/>
                </a:solidFill>
                <a:latin typeface="Trebuchet MS"/>
              </a:rPr>
              <a:t>(scores can be combined)</a:t>
            </a:r>
            <a:endParaRPr lang="en-US" b="1" spc="-1" dirty="0">
              <a:solidFill>
                <a:srgbClr val="404040"/>
              </a:solidFill>
              <a:latin typeface="Trebuchet MS"/>
            </a:endParaRPr>
          </a:p>
          <a:p>
            <a:pPr marL="360" indent="0" algn="ctr">
              <a:lnSpc>
                <a:spcPct val="100000"/>
              </a:lnSpc>
              <a:spcBef>
                <a:spcPts val="1001"/>
              </a:spcBef>
              <a:buClr>
                <a:srgbClr val="90C226"/>
              </a:buClr>
              <a:buSzPct val="80000"/>
              <a:buNone/>
            </a:pPr>
            <a:r>
              <a:rPr lang="en-US" b="1" u="sng" spc="-1" dirty="0">
                <a:solidFill>
                  <a:schemeClr val="accent1"/>
                </a:solidFill>
                <a:latin typeface="Trebuchet MS"/>
              </a:rPr>
              <a:t>College Entrance Scores Chart</a:t>
            </a:r>
          </a:p>
        </p:txBody>
      </p:sp>
      <p:pic>
        <p:nvPicPr>
          <p:cNvPr id="6" name="Picture 5">
            <a:extLst>
              <a:ext uri="{FF2B5EF4-FFF2-40B4-BE49-F238E27FC236}">
                <a16:creationId xmlns:a16="http://schemas.microsoft.com/office/drawing/2014/main" id="{F30CA73D-0565-4052-A74E-E667C29E74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88683" y="4688700"/>
            <a:ext cx="4587754" cy="2072640"/>
          </a:xfrm>
          <a:prstGeom prst="rect">
            <a:avLst/>
          </a:prstGeom>
          <a:ln w="190500" cap="sq">
            <a:solidFill>
              <a:schemeClr val="accent6"/>
            </a:solidFill>
            <a:prstDash val="solid"/>
            <a:miter lim="800000"/>
          </a:ln>
          <a:effectLst>
            <a:glow rad="139700">
              <a:schemeClr val="accent1">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CEFB-0D81-4F94-AA36-8E481AA43D54}"/>
              </a:ext>
            </a:extLst>
          </p:cNvPr>
          <p:cNvSpPr>
            <a:spLocks noGrp="1"/>
          </p:cNvSpPr>
          <p:nvPr>
            <p:ph type="title"/>
          </p:nvPr>
        </p:nvSpPr>
        <p:spPr/>
        <p:txBody>
          <a:bodyPr/>
          <a:lstStyle/>
          <a:p>
            <a:r>
              <a:rPr lang="en-US" b="1" spc="-1" dirty="0">
                <a:solidFill>
                  <a:schemeClr val="bg1"/>
                </a:solidFill>
                <a:latin typeface="Trebuchet MS"/>
              </a:rPr>
              <a:t>How many pathways can I select?</a:t>
            </a:r>
            <a:endParaRPr lang="en-US" dirty="0">
              <a:solidFill>
                <a:schemeClr val="bg1"/>
              </a:solidFill>
            </a:endParaRPr>
          </a:p>
        </p:txBody>
      </p:sp>
      <p:sp>
        <p:nvSpPr>
          <p:cNvPr id="3" name="Content Placeholder 2">
            <a:extLst>
              <a:ext uri="{FF2B5EF4-FFF2-40B4-BE49-F238E27FC236}">
                <a16:creationId xmlns:a16="http://schemas.microsoft.com/office/drawing/2014/main" id="{3B832EA7-5964-4C43-8921-E31FC8DCFB69}"/>
              </a:ext>
            </a:extLst>
          </p:cNvPr>
          <p:cNvSpPr>
            <a:spLocks noGrp="1"/>
          </p:cNvSpPr>
          <p:nvPr>
            <p:ph idx="1"/>
          </p:nvPr>
        </p:nvSpPr>
        <p:spPr/>
        <p:txBody>
          <a:bodyPr/>
          <a:lstStyle/>
          <a:p>
            <a:pPr marL="343080" indent="-342720">
              <a:lnSpc>
                <a:spcPct val="100000"/>
              </a:lnSpc>
              <a:spcBef>
                <a:spcPts val="1001"/>
              </a:spcBef>
              <a:buClr>
                <a:srgbClr val="90C226"/>
              </a:buClr>
              <a:buSzPct val="80000"/>
              <a:buFont typeface="Wingdings 3" charset="2"/>
              <a:buChar char=""/>
            </a:pPr>
            <a:r>
              <a:rPr lang="en-US" b="1" spc="-1" dirty="0">
                <a:solidFill>
                  <a:srgbClr val="404040"/>
                </a:solidFill>
                <a:latin typeface="Trebuchet MS"/>
              </a:rPr>
              <a:t>You can choose up to 2 pathways each semester</a:t>
            </a:r>
          </a:p>
          <a:p>
            <a:pPr marL="846000" lvl="1" indent="-342720">
              <a:lnSpc>
                <a:spcPct val="100000"/>
              </a:lnSpc>
              <a:spcBef>
                <a:spcPts val="1001"/>
              </a:spcBef>
              <a:buSzPct val="80000"/>
              <a:buFont typeface="Wingdings" panose="05000000000000000000" pitchFamily="2" charset="2"/>
              <a:buChar char="§"/>
            </a:pPr>
            <a:r>
              <a:rPr lang="en-US" b="1" spc="-1" dirty="0">
                <a:solidFill>
                  <a:srgbClr val="404040"/>
                </a:solidFill>
                <a:latin typeface="Trebuchet MS"/>
              </a:rPr>
              <a:t>2 CTE Technical pathways </a:t>
            </a:r>
            <a:r>
              <a:rPr lang="en-US" b="1" spc="-1" dirty="0">
                <a:solidFill>
                  <a:srgbClr val="FF0000"/>
                </a:solidFill>
                <a:latin typeface="Trebuchet MS"/>
              </a:rPr>
              <a:t>OR</a:t>
            </a:r>
            <a:r>
              <a:rPr lang="en-US" b="1" spc="-1" dirty="0">
                <a:solidFill>
                  <a:srgbClr val="404040"/>
                </a:solidFill>
                <a:latin typeface="Trebuchet MS"/>
              </a:rPr>
              <a:t> 	</a:t>
            </a:r>
          </a:p>
          <a:p>
            <a:pPr marL="846000" lvl="1" indent="-342720">
              <a:lnSpc>
                <a:spcPct val="100000"/>
              </a:lnSpc>
              <a:spcBef>
                <a:spcPts val="1001"/>
              </a:spcBef>
              <a:buSzPct val="80000"/>
              <a:buFont typeface="Wingdings" panose="05000000000000000000" pitchFamily="2" charset="2"/>
              <a:buChar char="§"/>
            </a:pPr>
            <a:r>
              <a:rPr lang="en-US" b="1" spc="-1" dirty="0">
                <a:solidFill>
                  <a:srgbClr val="404040"/>
                </a:solidFill>
                <a:latin typeface="Trebuchet MS"/>
              </a:rPr>
              <a:t>1 Transfer pathway &amp; 1 CTE Technical pathway</a:t>
            </a:r>
            <a:br>
              <a:rPr lang="en-US" dirty="0"/>
            </a:br>
            <a:r>
              <a:rPr lang="en-US" b="1" spc="-1" dirty="0">
                <a:solidFill>
                  <a:srgbClr val="404040"/>
                </a:solidFill>
                <a:latin typeface="Trebuchet MS"/>
              </a:rPr>
              <a:t> </a:t>
            </a:r>
            <a:endParaRPr lang="en-US"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b="1" spc="-1" dirty="0">
                <a:solidFill>
                  <a:srgbClr val="404040"/>
                </a:solidFill>
                <a:latin typeface="Trebuchet MS"/>
              </a:rPr>
              <a:t>You can change your pathways EACH semester</a:t>
            </a:r>
          </a:p>
          <a:p>
            <a:pPr marL="343080" indent="-342720">
              <a:lnSpc>
                <a:spcPct val="100000"/>
              </a:lnSpc>
              <a:spcBef>
                <a:spcPts val="1001"/>
              </a:spcBef>
              <a:buClr>
                <a:srgbClr val="90C226"/>
              </a:buClr>
              <a:buSzPct val="80000"/>
              <a:buFont typeface="Wingdings 3" charset="2"/>
              <a:buChar char=""/>
            </a:pPr>
            <a:r>
              <a:rPr lang="en-US" b="1" spc="-1" dirty="0">
                <a:solidFill>
                  <a:srgbClr val="404040"/>
                </a:solidFill>
                <a:latin typeface="Trebuchet MS"/>
              </a:rPr>
              <a:t>Students apply to this program EVERY semester</a:t>
            </a:r>
          </a:p>
          <a:p>
            <a:pPr marL="789030" lvl="1" indent="-285750">
              <a:lnSpc>
                <a:spcPct val="100000"/>
              </a:lnSpc>
              <a:spcBef>
                <a:spcPts val="1001"/>
              </a:spcBef>
              <a:buSzPct val="80000"/>
              <a:buFont typeface="Wingdings" panose="05000000000000000000" pitchFamily="2" charset="2"/>
              <a:buChar char="§"/>
            </a:pPr>
            <a:r>
              <a:rPr lang="en-US" b="1" spc="-1" dirty="0">
                <a:solidFill>
                  <a:srgbClr val="404040"/>
                </a:solidFill>
                <a:latin typeface="Trebuchet MS"/>
              </a:rPr>
              <a:t>Allowing them the opportunity to change their pathways</a:t>
            </a:r>
          </a:p>
          <a:p>
            <a:pPr marL="789030" lvl="1" indent="-285750">
              <a:lnSpc>
                <a:spcPct val="100000"/>
              </a:lnSpc>
              <a:spcBef>
                <a:spcPts val="1001"/>
              </a:spcBef>
              <a:buSzPct val="80000"/>
              <a:buFont typeface="Wingdings" panose="05000000000000000000" pitchFamily="2" charset="2"/>
              <a:buChar char="§"/>
            </a:pPr>
            <a:r>
              <a:rPr lang="en-US" b="1" spc="-1" dirty="0">
                <a:solidFill>
                  <a:srgbClr val="404040"/>
                </a:solidFill>
                <a:latin typeface="Trebuchet MS"/>
              </a:rPr>
              <a:t>Their GPA at MPHS and CPCC is reviewed</a:t>
            </a:r>
            <a:endParaRPr lang="en-US" spc="-1" dirty="0">
              <a:solidFill>
                <a:srgbClr val="404040"/>
              </a:solidFill>
              <a:latin typeface="Trebuchet MS"/>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677160" y="228600"/>
            <a:ext cx="11241000" cy="1320480"/>
          </a:xfrm>
          <a:prstGeom prst="rect">
            <a:avLst/>
          </a:prstGeom>
          <a:noFill/>
          <a:ln w="0">
            <a:noFill/>
          </a:ln>
        </p:spPr>
        <p:txBody>
          <a:bodyPr>
            <a:noAutofit/>
          </a:bodyPr>
          <a:lstStyle/>
          <a:p>
            <a:pPr>
              <a:lnSpc>
                <a:spcPct val="100000"/>
              </a:lnSpc>
            </a:pPr>
            <a:r>
              <a:rPr lang="en-US" sz="3600" b="1" strike="noStrike" spc="-1">
                <a:solidFill>
                  <a:srgbClr val="000000"/>
                </a:solidFill>
                <a:latin typeface="Trebuchet MS"/>
              </a:rPr>
              <a:t>CTE Technical Pathways </a:t>
            </a:r>
            <a:r>
              <a:rPr lang="en-US" sz="2200" b="1" strike="noStrike" spc="-1">
                <a:solidFill>
                  <a:srgbClr val="000000"/>
                </a:solidFill>
                <a:latin typeface="Trebuchet MS"/>
              </a:rPr>
              <a:t>(subject to change)</a:t>
            </a:r>
            <a:endParaRPr lang="en-US" sz="2200" b="0" strike="noStrike" spc="-1">
              <a:solidFill>
                <a:srgbClr val="000000"/>
              </a:solidFill>
              <a:latin typeface="Trebuchet MS"/>
            </a:endParaRPr>
          </a:p>
        </p:txBody>
      </p:sp>
      <p:sp>
        <p:nvSpPr>
          <p:cNvPr id="2" name="TextBox 1">
            <a:extLst>
              <a:ext uri="{FF2B5EF4-FFF2-40B4-BE49-F238E27FC236}">
                <a16:creationId xmlns:a16="http://schemas.microsoft.com/office/drawing/2014/main" id="{79B6C8FC-3C33-4E48-8B09-C51FB1022FFC}"/>
              </a:ext>
            </a:extLst>
          </p:cNvPr>
          <p:cNvSpPr txBox="1"/>
          <p:nvPr/>
        </p:nvSpPr>
        <p:spPr>
          <a:xfrm>
            <a:off x="447040" y="1381760"/>
            <a:ext cx="11165840" cy="369332"/>
          </a:xfrm>
          <a:prstGeom prst="rect">
            <a:avLst/>
          </a:prstGeom>
          <a:noFill/>
        </p:spPr>
        <p:txBody>
          <a:bodyPr wrap="square" numCol="3" rtlCol="0">
            <a:spAutoFit/>
          </a:bodyPr>
          <a:lstStyle/>
          <a:p>
            <a:endParaRPr lang="en-US" dirty="0"/>
          </a:p>
        </p:txBody>
      </p:sp>
      <p:sp>
        <p:nvSpPr>
          <p:cNvPr id="4" name="Text Placeholder 3">
            <a:extLst>
              <a:ext uri="{FF2B5EF4-FFF2-40B4-BE49-F238E27FC236}">
                <a16:creationId xmlns:a16="http://schemas.microsoft.com/office/drawing/2014/main" id="{4E0FFA77-438F-4791-A8B4-24706942D5CC}"/>
              </a:ext>
            </a:extLst>
          </p:cNvPr>
          <p:cNvSpPr>
            <a:spLocks noGrp="1"/>
          </p:cNvSpPr>
          <p:nvPr>
            <p:ph type="body" sz="quarter" idx="13"/>
          </p:nvPr>
        </p:nvSpPr>
        <p:spPr>
          <a:xfrm>
            <a:off x="0" y="1365663"/>
            <a:ext cx="12191999" cy="5492337"/>
          </a:xfrm>
        </p:spPr>
        <p:txBody>
          <a:bodyPr numCol="3" spcCol="118872">
            <a:normAutofit fontScale="55000" lnSpcReduction="20000"/>
          </a:bodyPr>
          <a:lstStyle/>
          <a:p>
            <a:pPr marL="0" indent="0">
              <a:buNone/>
            </a:pPr>
            <a:r>
              <a:rPr lang="en-US" sz="2400" b="1" dirty="0"/>
              <a:t>Advertising &amp; Graphic Design Intro Graphic Design</a:t>
            </a:r>
          </a:p>
          <a:p>
            <a:pPr marL="0" indent="0">
              <a:buNone/>
            </a:pPr>
            <a:r>
              <a:rPr lang="en-US" sz="2400" b="1" dirty="0"/>
              <a:t>Advertising &amp; Graphic Design Intro Graphic Design Web</a:t>
            </a:r>
          </a:p>
          <a:p>
            <a:pPr marL="0" indent="0">
              <a:buNone/>
            </a:pPr>
            <a:r>
              <a:rPr lang="en-US" sz="2400" b="1" dirty="0"/>
              <a:t>Architectural Technology – Accelerated CAD/BIM</a:t>
            </a:r>
          </a:p>
          <a:p>
            <a:pPr marL="0" indent="0">
              <a:buNone/>
            </a:pPr>
            <a:r>
              <a:rPr lang="en-US" sz="2400" b="1" dirty="0"/>
              <a:t>Architectural Technology – Specialization in Sustainability</a:t>
            </a:r>
          </a:p>
          <a:p>
            <a:pPr marL="0" indent="0">
              <a:buNone/>
            </a:pPr>
            <a:r>
              <a:rPr lang="en-US" sz="2400" b="1" dirty="0"/>
              <a:t>Architectural Technology Residential Architecture</a:t>
            </a:r>
          </a:p>
          <a:p>
            <a:pPr marL="0" indent="0">
              <a:buNone/>
            </a:pPr>
            <a:r>
              <a:rPr lang="en-US" sz="2400" b="1" dirty="0"/>
              <a:t>Automotive Technology Automotive Systems Diploma</a:t>
            </a:r>
          </a:p>
          <a:p>
            <a:pPr marL="0" indent="0">
              <a:buNone/>
            </a:pPr>
            <a:r>
              <a:rPr lang="en-US" sz="2400" b="1" dirty="0"/>
              <a:t>Automotive Technology Collision, Repair and Refinishing</a:t>
            </a:r>
          </a:p>
          <a:p>
            <a:pPr marL="0" indent="0">
              <a:buNone/>
            </a:pPr>
            <a:r>
              <a:rPr lang="en-US" sz="2400" b="1" dirty="0"/>
              <a:t>Automotive Technology: Brakes and Alignment</a:t>
            </a:r>
          </a:p>
          <a:p>
            <a:pPr marL="0" indent="0">
              <a:buNone/>
            </a:pPr>
            <a:r>
              <a:rPr lang="en-US" sz="2400" b="1" dirty="0"/>
              <a:t>Biomedical Equipment Technology</a:t>
            </a:r>
          </a:p>
          <a:p>
            <a:pPr marL="0" indent="0">
              <a:buNone/>
            </a:pPr>
            <a:r>
              <a:rPr lang="en-US" sz="2400" b="1" dirty="0"/>
              <a:t>Business Administration</a:t>
            </a:r>
          </a:p>
          <a:p>
            <a:pPr marL="0" indent="0">
              <a:buNone/>
            </a:pPr>
            <a:r>
              <a:rPr lang="en-US" sz="2400" b="1" dirty="0"/>
              <a:t>Computer Integrated Machining Certificate</a:t>
            </a:r>
          </a:p>
          <a:p>
            <a:pPr marL="0" indent="0">
              <a:buNone/>
            </a:pPr>
            <a:r>
              <a:rPr lang="en-US" sz="2400" b="1" dirty="0"/>
              <a:t>Construction Management Diploma</a:t>
            </a:r>
          </a:p>
          <a:p>
            <a:pPr marL="0" indent="0">
              <a:buNone/>
            </a:pPr>
            <a:r>
              <a:rPr lang="en-US" sz="2400" b="1" dirty="0"/>
              <a:t>Construction Management Entry Level Construction</a:t>
            </a:r>
          </a:p>
          <a:p>
            <a:pPr marL="0" indent="0">
              <a:buNone/>
            </a:pPr>
            <a:r>
              <a:rPr lang="en-US" sz="2400" b="1" dirty="0"/>
              <a:t>Construction Management- Fast Track Carpentry</a:t>
            </a:r>
          </a:p>
          <a:p>
            <a:pPr marL="0" indent="0">
              <a:buNone/>
            </a:pPr>
            <a:r>
              <a:rPr lang="en-US" sz="2400" b="1" dirty="0"/>
              <a:t>Construction Management Green Building</a:t>
            </a:r>
          </a:p>
          <a:p>
            <a:pPr marL="0" indent="0">
              <a:buNone/>
            </a:pPr>
            <a:r>
              <a:rPr lang="en-US" sz="2400" b="1" dirty="0"/>
              <a:t>Construction Management Technology - Supervision</a:t>
            </a:r>
          </a:p>
          <a:p>
            <a:pPr marL="0" indent="0">
              <a:buNone/>
            </a:pPr>
            <a:r>
              <a:rPr lang="en-US" sz="2400" b="1" dirty="0"/>
              <a:t>Cosmetology</a:t>
            </a:r>
          </a:p>
          <a:p>
            <a:pPr marL="0" indent="0">
              <a:buNone/>
            </a:pPr>
            <a:r>
              <a:rPr lang="en-US" sz="2400" b="1" dirty="0"/>
              <a:t>Criminal Justice Basics of Criminal Justice</a:t>
            </a:r>
          </a:p>
          <a:p>
            <a:pPr marL="0" indent="0">
              <a:buNone/>
            </a:pPr>
            <a:r>
              <a:rPr lang="en-US" sz="2400" b="1" dirty="0"/>
              <a:t>Culinary Arts – Certified Fundamentals Cook (*$600 fee)</a:t>
            </a:r>
          </a:p>
          <a:p>
            <a:pPr marL="0" indent="0">
              <a:buNone/>
            </a:pPr>
            <a:r>
              <a:rPr lang="en-US" sz="2400" b="1" dirty="0"/>
              <a:t>Culinary Arts – Specialization in Baking (*$600 fee)</a:t>
            </a:r>
          </a:p>
          <a:p>
            <a:pPr marL="0" indent="0">
              <a:buNone/>
            </a:pPr>
            <a:r>
              <a:rPr lang="en-US" sz="2400" b="1" dirty="0"/>
              <a:t>Culinary Arts – Specialization in Cold Foods (*$600 fee)</a:t>
            </a:r>
          </a:p>
          <a:p>
            <a:pPr marL="0" indent="0">
              <a:buNone/>
            </a:pPr>
            <a:r>
              <a:rPr lang="en-US" sz="2400" b="1" dirty="0"/>
              <a:t>Culinary Arts Culinary Skills (*$600 fee)</a:t>
            </a:r>
          </a:p>
          <a:p>
            <a:pPr marL="0" indent="0">
              <a:buNone/>
            </a:pPr>
            <a:r>
              <a:rPr lang="en-US" sz="2400" b="1" dirty="0"/>
              <a:t>Diesel and Heavy Equipment Technology</a:t>
            </a:r>
          </a:p>
          <a:p>
            <a:pPr marL="0" indent="0">
              <a:buNone/>
            </a:pPr>
            <a:r>
              <a:rPr lang="en-US" sz="2400" b="1" dirty="0"/>
              <a:t>Early Childhood Beginnings in Early Childhood</a:t>
            </a:r>
          </a:p>
          <a:p>
            <a:pPr marL="0" indent="0">
              <a:buNone/>
            </a:pPr>
            <a:r>
              <a:rPr lang="en-US" sz="2400" b="1" dirty="0"/>
              <a:t>Electrical Systems Technology - Diploma</a:t>
            </a:r>
          </a:p>
          <a:p>
            <a:pPr marL="0" indent="0">
              <a:buNone/>
            </a:pPr>
            <a:r>
              <a:rPr lang="en-US" sz="2400" b="1" dirty="0"/>
              <a:t>Fire Protection Basics of Fire Protection</a:t>
            </a:r>
          </a:p>
          <a:p>
            <a:pPr marL="0" indent="0">
              <a:buNone/>
            </a:pPr>
            <a:r>
              <a:rPr lang="en-US" sz="2400" b="1" dirty="0"/>
              <a:t>Geomatics Technology- Certificate</a:t>
            </a:r>
          </a:p>
          <a:p>
            <a:pPr marL="0" indent="0">
              <a:buNone/>
            </a:pPr>
            <a:r>
              <a:rPr lang="en-US" sz="2400" b="1" dirty="0"/>
              <a:t>Graphic Arts and Imaging Technology Flexographic Print</a:t>
            </a:r>
          </a:p>
          <a:p>
            <a:pPr marL="0" indent="0">
              <a:buNone/>
            </a:pPr>
            <a:r>
              <a:rPr lang="en-US" sz="2400" b="1" dirty="0"/>
              <a:t>Health Science Fundamentals of Medical Assisting</a:t>
            </a:r>
          </a:p>
          <a:p>
            <a:pPr marL="0" indent="0">
              <a:buNone/>
            </a:pPr>
            <a:r>
              <a:rPr lang="en-US" sz="2400" b="1" dirty="0"/>
              <a:t>Health Science Fundamentals of Pharmacy Technology</a:t>
            </a:r>
          </a:p>
          <a:p>
            <a:pPr marL="0" indent="0">
              <a:buNone/>
            </a:pPr>
            <a:r>
              <a:rPr lang="en-US" sz="2400" b="1" dirty="0"/>
              <a:t>Heating, Ventilation, and Air Conditioning (Coming soon)</a:t>
            </a:r>
          </a:p>
          <a:p>
            <a:pPr marL="0" indent="0">
              <a:buNone/>
            </a:pPr>
            <a:r>
              <a:rPr lang="en-US" sz="2400" b="1" dirty="0"/>
              <a:t>Horticulture Technology - Intro Landscape Management</a:t>
            </a:r>
          </a:p>
          <a:p>
            <a:pPr marL="0" indent="0">
              <a:buNone/>
            </a:pPr>
            <a:r>
              <a:rPr lang="en-US" sz="2400" b="1" dirty="0"/>
              <a:t>Horticulture Technology – Urban Agriculture</a:t>
            </a:r>
          </a:p>
          <a:p>
            <a:pPr marL="0" indent="0">
              <a:buNone/>
            </a:pPr>
            <a:r>
              <a:rPr lang="en-US" sz="2400" b="1" dirty="0"/>
              <a:t>Horticulture Technology Introduction to Horticulture</a:t>
            </a:r>
          </a:p>
          <a:p>
            <a:pPr marL="0" indent="0">
              <a:buNone/>
            </a:pPr>
            <a:r>
              <a:rPr lang="en-US" sz="2400" b="1" dirty="0"/>
              <a:t>Human Services Technology - Certificate</a:t>
            </a:r>
          </a:p>
          <a:p>
            <a:pPr marL="0" indent="0">
              <a:buNone/>
            </a:pPr>
            <a:r>
              <a:rPr lang="en-US" sz="2400" b="1" dirty="0"/>
              <a:t>Information Technology Info Tech Fundamentals</a:t>
            </a:r>
          </a:p>
          <a:p>
            <a:pPr marL="0" indent="0">
              <a:buNone/>
            </a:pPr>
            <a:r>
              <a:rPr lang="en-US" sz="2400" b="1" dirty="0"/>
              <a:t>Interior Design Intro to Interior Design</a:t>
            </a:r>
          </a:p>
          <a:p>
            <a:pPr marL="0" indent="0">
              <a:buNone/>
            </a:pPr>
            <a:r>
              <a:rPr lang="en-US" sz="2400" b="1" dirty="0"/>
              <a:t>Interpreter Education</a:t>
            </a:r>
          </a:p>
          <a:p>
            <a:pPr marL="0" indent="0">
              <a:buNone/>
            </a:pPr>
            <a:r>
              <a:rPr lang="en-US" sz="2400" b="1" dirty="0"/>
              <a:t>Mechanical Engineering Tech - Specialize in Mechanical</a:t>
            </a:r>
          </a:p>
          <a:p>
            <a:pPr marL="0" indent="0">
              <a:buNone/>
            </a:pPr>
            <a:r>
              <a:rPr lang="en-US" sz="2400" b="1" dirty="0"/>
              <a:t>Mechatronics Engineering</a:t>
            </a:r>
          </a:p>
          <a:p>
            <a:pPr marL="0" indent="0">
              <a:buNone/>
            </a:pPr>
            <a:r>
              <a:rPr lang="en-US" sz="2400" b="1" dirty="0"/>
              <a:t>Non-Destructive Examination – Surface Examination</a:t>
            </a:r>
          </a:p>
          <a:p>
            <a:pPr marL="0" indent="0">
              <a:buNone/>
            </a:pPr>
            <a:r>
              <a:rPr lang="en-US" sz="2400" b="1" dirty="0"/>
              <a:t>Nurse Aid Certificate (CNA)</a:t>
            </a:r>
          </a:p>
          <a:p>
            <a:pPr marL="0" indent="0">
              <a:buNone/>
            </a:pPr>
            <a:r>
              <a:rPr lang="en-US" sz="2400" b="1" dirty="0"/>
              <a:t>Office Administration – Receptionist</a:t>
            </a:r>
          </a:p>
          <a:p>
            <a:pPr marL="0" indent="0">
              <a:buNone/>
            </a:pPr>
            <a:r>
              <a:rPr lang="en-US" sz="2400" b="1" dirty="0"/>
              <a:t>Office Administration - Specialist</a:t>
            </a:r>
          </a:p>
          <a:p>
            <a:pPr marL="0" indent="0">
              <a:buNone/>
            </a:pPr>
            <a:r>
              <a:rPr lang="en-US" sz="2400" b="1" dirty="0"/>
              <a:t>Simulation and Game Development Certificate</a:t>
            </a:r>
          </a:p>
          <a:p>
            <a:pPr marL="0" indent="0">
              <a:buNone/>
            </a:pPr>
            <a:r>
              <a:rPr lang="en-US" sz="2400" b="1" dirty="0"/>
              <a:t>Simulation and Game Development Diploma</a:t>
            </a:r>
          </a:p>
          <a:p>
            <a:pPr marL="0" indent="0">
              <a:buNone/>
            </a:pPr>
            <a:r>
              <a:rPr lang="en-US" sz="2400" b="1" dirty="0"/>
              <a:t>Sustainability Technologies- Renewable Energy</a:t>
            </a:r>
          </a:p>
          <a:p>
            <a:pPr marL="0" indent="0">
              <a:buNone/>
            </a:pPr>
            <a:r>
              <a:rPr lang="en-US" sz="2400" b="1" dirty="0"/>
              <a:t>Turfgrass Management</a:t>
            </a:r>
          </a:p>
          <a:p>
            <a:pPr marL="0" indent="0">
              <a:buNone/>
            </a:pPr>
            <a:r>
              <a:rPr lang="en-US" sz="2400" b="1" dirty="0"/>
              <a:t>Welding Technology Advanced Welding Automation</a:t>
            </a:r>
          </a:p>
          <a:p>
            <a:pPr marL="0" indent="0">
              <a:buNone/>
            </a:pPr>
            <a:r>
              <a:rPr lang="en-US" sz="2400" b="1" dirty="0"/>
              <a:t>Welding Technology SMAW Steel Welding</a:t>
            </a:r>
          </a:p>
          <a:p>
            <a:endParaRPr lang="en-US" dirty="0"/>
          </a:p>
        </p:txBody>
      </p:sp>
      <p:sp>
        <p:nvSpPr>
          <p:cNvPr id="5" name="Text Placeholder 4">
            <a:extLst>
              <a:ext uri="{FF2B5EF4-FFF2-40B4-BE49-F238E27FC236}">
                <a16:creationId xmlns:a16="http://schemas.microsoft.com/office/drawing/2014/main" id="{703DE74C-D241-4B7D-83E2-3ACD0F9C3CA5}"/>
              </a:ext>
            </a:extLst>
          </p:cNvPr>
          <p:cNvSpPr>
            <a:spLocks noGrp="1"/>
          </p:cNvSpPr>
          <p:nvPr>
            <p:ph type="body" sz="quarter" idx="14"/>
          </p:nvPr>
        </p:nvSpPr>
        <p:spPr/>
        <p:txBody>
          <a:bodyPr/>
          <a:lstStyle/>
          <a:p>
            <a:r>
              <a:rPr lang="en-US" dirty="0"/>
              <a:t>Technical Pathways (Over 50)</a:t>
            </a:r>
          </a:p>
        </p:txBody>
      </p:sp>
      <p:pic>
        <p:nvPicPr>
          <p:cNvPr id="11" name="Picture 10">
            <a:extLst>
              <a:ext uri="{FF2B5EF4-FFF2-40B4-BE49-F238E27FC236}">
                <a16:creationId xmlns:a16="http://schemas.microsoft.com/office/drawing/2014/main" id="{88DC5A21-E63C-4C11-A6A2-373341F61C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634837" y="262179"/>
            <a:ext cx="3105761" cy="977827"/>
          </a:xfrm>
          <a:prstGeom prst="rect">
            <a:avLst/>
          </a:prstGeom>
          <a:effectLst>
            <a:softEdge rad="63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93BA-05EF-427B-A84B-95BCC1FE9204}"/>
              </a:ext>
            </a:extLst>
          </p:cNvPr>
          <p:cNvSpPr>
            <a:spLocks noGrp="1"/>
          </p:cNvSpPr>
          <p:nvPr>
            <p:ph type="title"/>
          </p:nvPr>
        </p:nvSpPr>
        <p:spPr>
          <a:xfrm>
            <a:off x="252918" y="1123837"/>
            <a:ext cx="2983441" cy="4601183"/>
          </a:xfrm>
        </p:spPr>
        <p:txBody>
          <a:bodyPr/>
          <a:lstStyle/>
          <a:p>
            <a:r>
              <a:rPr lang="en-US" b="1" spc="-1" dirty="0">
                <a:solidFill>
                  <a:schemeClr val="bg1"/>
                </a:solidFill>
                <a:latin typeface="Trebuchet MS"/>
              </a:rPr>
              <a:t>College Transfer Pathway</a:t>
            </a:r>
            <a:br>
              <a:rPr lang="en-US" b="1" spc="-1" dirty="0">
                <a:solidFill>
                  <a:schemeClr val="bg1"/>
                </a:solidFill>
                <a:latin typeface="Trebuchet MS"/>
              </a:rPr>
            </a:br>
            <a:r>
              <a:rPr lang="en-US" sz="2800" i="1" spc="-1" dirty="0">
                <a:solidFill>
                  <a:schemeClr val="bg1"/>
                </a:solidFill>
                <a:latin typeface="Trebuchet MS"/>
                <a:hlinkClick r:id="rId2">
                  <a:extLst>
                    <a:ext uri="{A12FA001-AC4F-418D-AE19-62706E023703}">
                      <ahyp:hlinkClr xmlns:ahyp="http://schemas.microsoft.com/office/drawing/2018/hyperlinkcolor" val="tx"/>
                    </a:ext>
                  </a:extLst>
                </a:hlinkClick>
              </a:rPr>
              <a:t>(Click to Explore)</a:t>
            </a:r>
            <a:endParaRPr lang="en-US" i="1" dirty="0">
              <a:solidFill>
                <a:schemeClr val="bg1"/>
              </a:solidFill>
            </a:endParaRPr>
          </a:p>
        </p:txBody>
      </p:sp>
      <p:sp>
        <p:nvSpPr>
          <p:cNvPr id="3" name="Content Placeholder 2">
            <a:extLst>
              <a:ext uri="{FF2B5EF4-FFF2-40B4-BE49-F238E27FC236}">
                <a16:creationId xmlns:a16="http://schemas.microsoft.com/office/drawing/2014/main" id="{C7D3A594-6377-4BFD-8D3C-6BC02A04148C}"/>
              </a:ext>
            </a:extLst>
          </p:cNvPr>
          <p:cNvSpPr>
            <a:spLocks noGrp="1"/>
          </p:cNvSpPr>
          <p:nvPr>
            <p:ph idx="1"/>
          </p:nvPr>
        </p:nvSpPr>
        <p:spPr>
          <a:xfrm>
            <a:off x="3413760" y="864108"/>
            <a:ext cx="8402320" cy="3565652"/>
          </a:xfrm>
        </p:spPr>
        <p:txBody>
          <a:bodyPr numCol="2">
            <a:normAutofit/>
          </a:bodyPr>
          <a:lstStyle/>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Arts Transfer</a:t>
            </a:r>
            <a:endParaRPr lang="en-US" sz="24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Fine Arts Transfer</a:t>
            </a:r>
            <a:endParaRPr lang="en-US" sz="2400" spc="-1" dirty="0">
              <a:solidFill>
                <a:srgbClr val="404040"/>
              </a:solidFill>
              <a:latin typeface="Trebuchet MS"/>
            </a:endParaRPr>
          </a:p>
          <a:p>
            <a:pPr marL="846000" lvl="1" indent="-34272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Music</a:t>
            </a:r>
          </a:p>
          <a:p>
            <a:pPr marL="846000" lvl="1" indent="-34272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Theatre</a:t>
            </a:r>
          </a:p>
          <a:p>
            <a:pPr marL="846000" lvl="1" indent="-34272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Visual</a:t>
            </a:r>
            <a:endParaRPr lang="en-US" sz="2400" b="1"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Science Transfer</a:t>
            </a:r>
            <a:endParaRPr lang="en-US" sz="240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endParaRPr lang="en-US" sz="2400" b="1"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Engineering Transfer</a:t>
            </a:r>
            <a:endParaRPr lang="en-US" sz="2400" spc="-1" dirty="0">
              <a:solidFill>
                <a:srgbClr val="404040"/>
              </a:solidFill>
              <a:latin typeface="Trebuchet MS"/>
            </a:endParaRPr>
          </a:p>
          <a:p>
            <a:pPr marL="846180" lvl="1" indent="-34290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CMS </a:t>
            </a:r>
            <a:r>
              <a:rPr lang="en-US" sz="2000" b="1" spc="-1" dirty="0" err="1">
                <a:solidFill>
                  <a:srgbClr val="404040"/>
                </a:solidFill>
                <a:latin typeface="Trebuchet MS"/>
              </a:rPr>
              <a:t>PreCal</a:t>
            </a:r>
            <a:r>
              <a:rPr lang="en-US" sz="2000" b="1" spc="-1" dirty="0">
                <a:solidFill>
                  <a:srgbClr val="404040"/>
                </a:solidFill>
                <a:latin typeface="Trebuchet MS"/>
              </a:rPr>
              <a:t> should be complete prior to applying</a:t>
            </a:r>
          </a:p>
          <a:p>
            <a:pPr marL="343080" indent="-342720">
              <a:lnSpc>
                <a:spcPct val="100000"/>
              </a:lnSpc>
              <a:spcBef>
                <a:spcPts val="1001"/>
              </a:spcBef>
              <a:buClr>
                <a:srgbClr val="90C226"/>
              </a:buClr>
              <a:buSzPct val="80000"/>
              <a:buFont typeface="Wingdings 3" charset="2"/>
              <a:buChar char=""/>
            </a:pPr>
            <a:r>
              <a:rPr lang="en-US" sz="2400" b="1" spc="-1" dirty="0">
                <a:solidFill>
                  <a:srgbClr val="404040"/>
                </a:solidFill>
                <a:latin typeface="Trebuchet MS"/>
              </a:rPr>
              <a:t>Teacher Preparation Transfer</a:t>
            </a:r>
          </a:p>
          <a:p>
            <a:pPr marL="846180" lvl="1" indent="-34290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Art (General Ed) </a:t>
            </a:r>
            <a:endParaRPr lang="en-US" sz="2400" b="1" spc="-1" dirty="0">
              <a:solidFill>
                <a:srgbClr val="404040"/>
              </a:solidFill>
              <a:latin typeface="Trebuchet MS"/>
            </a:endParaRPr>
          </a:p>
          <a:p>
            <a:pPr marL="846180" lvl="1" indent="-342900">
              <a:lnSpc>
                <a:spcPct val="100000"/>
              </a:lnSpc>
              <a:spcBef>
                <a:spcPts val="1001"/>
              </a:spcBef>
              <a:buSzPct val="80000"/>
              <a:buFont typeface="Wingdings" panose="05000000000000000000" pitchFamily="2" charset="2"/>
              <a:buChar char="§"/>
            </a:pPr>
            <a:r>
              <a:rPr lang="en-US" sz="2000" b="1" spc="-1" dirty="0">
                <a:solidFill>
                  <a:srgbClr val="404040"/>
                </a:solidFill>
                <a:latin typeface="Trebuchet MS"/>
              </a:rPr>
              <a:t>Science</a:t>
            </a:r>
          </a:p>
          <a:p>
            <a:pPr marL="343080" indent="-342720">
              <a:lnSpc>
                <a:spcPct val="100000"/>
              </a:lnSpc>
              <a:spcBef>
                <a:spcPts val="1001"/>
              </a:spcBef>
              <a:buClr>
                <a:srgbClr val="90C226"/>
              </a:buClr>
              <a:buSzPct val="80000"/>
              <a:buFont typeface="Wingdings 3" charset="2"/>
              <a:buChar char=""/>
            </a:pPr>
            <a:endParaRPr lang="en-US" sz="2000" b="1" spc="-1" dirty="0">
              <a:solidFill>
                <a:srgbClr val="404040"/>
              </a:solidFill>
              <a:latin typeface="Trebuchet MS"/>
            </a:endParaRPr>
          </a:p>
        </p:txBody>
      </p:sp>
      <p:sp>
        <p:nvSpPr>
          <p:cNvPr id="4" name="Rectangle 3">
            <a:extLst>
              <a:ext uri="{FF2B5EF4-FFF2-40B4-BE49-F238E27FC236}">
                <a16:creationId xmlns:a16="http://schemas.microsoft.com/office/drawing/2014/main" id="{97AA6C92-7C7C-46C6-9625-9AB90BEA87BC}"/>
              </a:ext>
            </a:extLst>
          </p:cNvPr>
          <p:cNvSpPr/>
          <p:nvPr/>
        </p:nvSpPr>
        <p:spPr>
          <a:xfrm>
            <a:off x="4566920" y="4227772"/>
            <a:ext cx="6096000" cy="2564805"/>
          </a:xfrm>
          <a:prstGeom prst="rect">
            <a:avLst/>
          </a:prstGeom>
        </p:spPr>
        <p:txBody>
          <a:bodyPr>
            <a:spAutoFit/>
          </a:bodyPr>
          <a:lstStyle/>
          <a:p>
            <a:pPr marL="360" indent="0" algn="ctr">
              <a:lnSpc>
                <a:spcPct val="100000"/>
              </a:lnSpc>
              <a:spcBef>
                <a:spcPts val="1001"/>
              </a:spcBef>
              <a:buClr>
                <a:srgbClr val="90C226"/>
              </a:buClr>
              <a:buSzPct val="80000"/>
              <a:buNone/>
            </a:pPr>
            <a:r>
              <a:rPr lang="en-US" sz="3200" spc="-1" dirty="0">
                <a:solidFill>
                  <a:schemeClr val="accent1"/>
                </a:solidFill>
                <a:latin typeface="Trebuchet MS"/>
              </a:rPr>
              <a:t>You can earn an Associates Degree while in High School if you start your Junior year!</a:t>
            </a:r>
          </a:p>
          <a:p>
            <a:pPr marL="360" indent="0" algn="ctr">
              <a:lnSpc>
                <a:spcPct val="100000"/>
              </a:lnSpc>
              <a:spcBef>
                <a:spcPts val="1001"/>
              </a:spcBef>
              <a:buClr>
                <a:srgbClr val="90C226"/>
              </a:buClr>
              <a:buSzPct val="80000"/>
              <a:buNone/>
            </a:pPr>
            <a:endParaRPr lang="en-US" sz="1050" spc="-1" dirty="0">
              <a:solidFill>
                <a:schemeClr val="accent1"/>
              </a:solidFill>
              <a:latin typeface="Trebuchet MS"/>
            </a:endParaRPr>
          </a:p>
          <a:p>
            <a:pPr marL="360" indent="0" algn="ctr">
              <a:lnSpc>
                <a:spcPct val="100000"/>
              </a:lnSpc>
              <a:spcBef>
                <a:spcPts val="1001"/>
              </a:spcBef>
              <a:buClr>
                <a:srgbClr val="90C226"/>
              </a:buClr>
              <a:buSzPct val="80000"/>
              <a:buNone/>
            </a:pPr>
            <a:r>
              <a:rPr lang="en-US" sz="3200" b="1" spc="-1" dirty="0">
                <a:solidFill>
                  <a:srgbClr val="92C458"/>
                </a:solidFill>
                <a:latin typeface="Trebuchet MS"/>
                <a:hlinkClick r:id="rId3">
                  <a:extLst>
                    <a:ext uri="{A12FA001-AC4F-418D-AE19-62706E023703}">
                      <ahyp:hlinkClr xmlns:ahyp="http://schemas.microsoft.com/office/drawing/2018/hyperlinkcolor" val="tx"/>
                    </a:ext>
                  </a:extLst>
                </a:hlinkClick>
              </a:rPr>
              <a:t>Click here to explore degrees.</a:t>
            </a:r>
            <a:endParaRPr lang="en-US" sz="3200" b="1" spc="-1" dirty="0">
              <a:solidFill>
                <a:srgbClr val="92C458"/>
              </a:solidFill>
              <a:latin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7196-204C-494E-880F-237E51413D9D}"/>
              </a:ext>
            </a:extLst>
          </p:cNvPr>
          <p:cNvSpPr>
            <a:spLocks noGrp="1"/>
          </p:cNvSpPr>
          <p:nvPr>
            <p:ph type="title"/>
          </p:nvPr>
        </p:nvSpPr>
        <p:spPr/>
        <p:txBody>
          <a:bodyPr/>
          <a:lstStyle/>
          <a:p>
            <a:r>
              <a:rPr lang="en-US" b="1" spc="-1" dirty="0">
                <a:solidFill>
                  <a:schemeClr val="bg1"/>
                </a:solidFill>
                <a:latin typeface="Trebuchet MS"/>
              </a:rPr>
              <a:t>How do I apply?</a:t>
            </a:r>
            <a:endParaRPr lang="en-US" dirty="0">
              <a:solidFill>
                <a:schemeClr val="bg1"/>
              </a:solidFill>
            </a:endParaRPr>
          </a:p>
        </p:txBody>
      </p:sp>
      <p:pic>
        <p:nvPicPr>
          <p:cNvPr id="5" name="Content Placeholder 4">
            <a:extLst>
              <a:ext uri="{FF2B5EF4-FFF2-40B4-BE49-F238E27FC236}">
                <a16:creationId xmlns:a16="http://schemas.microsoft.com/office/drawing/2014/main" id="{7768AB76-EFA6-4E22-A7D9-B747B96E12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560" y="863600"/>
            <a:ext cx="6629556" cy="5121275"/>
          </a:xfrm>
        </p:spPr>
      </p:pic>
    </p:spTree>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1037</TotalTime>
  <Words>1513</Words>
  <Application>Microsoft Office PowerPoint</Application>
  <PresentationFormat>Widescreen</PresentationFormat>
  <Paragraphs>151</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Corbel</vt:lpstr>
      <vt:lpstr>Times New Roman</vt:lpstr>
      <vt:lpstr>Trebuchet MS</vt:lpstr>
      <vt:lpstr>Wingdings</vt:lpstr>
      <vt:lpstr>Wingdings 2</vt:lpstr>
      <vt:lpstr>Wingdings 3</vt:lpstr>
      <vt:lpstr>Frame</vt:lpstr>
      <vt:lpstr>PowerPoint Presentation</vt:lpstr>
      <vt:lpstr>Why participate in this program? </vt:lpstr>
      <vt:lpstr>Other Benefits</vt:lpstr>
      <vt:lpstr>Two Programs Available</vt:lpstr>
      <vt:lpstr>How do I qualify for the program?</vt:lpstr>
      <vt:lpstr>How many pathways can I select?</vt:lpstr>
      <vt:lpstr>PowerPoint Presentation</vt:lpstr>
      <vt:lpstr>College Transfer Pathway (Click to Explore)</vt:lpstr>
      <vt:lpstr>How do I apply?</vt:lpstr>
      <vt:lpstr>PowerPoint Presentation</vt:lpstr>
      <vt:lpstr>Application Process using the Website</vt:lpstr>
      <vt:lpstr>How do I earn my Associates Degree?</vt:lpstr>
      <vt:lpstr>PowerPoint Presentation</vt:lpstr>
      <vt:lpstr>PowerPoint Presentation</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and College Promise</dc:title>
  <dc:subject/>
  <dc:creator>Pugsley, Joanne M.</dc:creator>
  <dc:description/>
  <cp:lastModifiedBy>Beyer, Michelle T.</cp:lastModifiedBy>
  <cp:revision>67</cp:revision>
  <cp:lastPrinted>2018-09-26T11:42:19Z</cp:lastPrinted>
  <dcterms:created xsi:type="dcterms:W3CDTF">2018-01-19T17:59:39Z</dcterms:created>
  <dcterms:modified xsi:type="dcterms:W3CDTF">2022-09-13T18:04:27Z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15</vt:i4>
  </property>
</Properties>
</file>