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5" r:id="rId1"/>
  </p:sldMasterIdLst>
  <p:notesMasterIdLst>
    <p:notesMasterId r:id="rId18"/>
  </p:notes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72" r:id="rId16"/>
    <p:sldId id="271" r:id="rId17"/>
  </p:sldIdLst>
  <p:sldSz cx="12192000" cy="68580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564CBD-383F-4186-AA07-0DFCDD68F5AD}">
          <p14:sldIdLst>
            <p14:sldId id="256"/>
            <p14:sldId id="257"/>
            <p14:sldId id="258"/>
            <p14:sldId id="259"/>
            <p14:sldId id="260"/>
            <p14:sldId id="261"/>
            <p14:sldId id="262"/>
          </p14:sldIdLst>
        </p14:section>
        <p14:section name="Untitled Section" id="{AB1915F1-B782-4617-9CEF-2C341E10B761}">
          <p14:sldIdLst>
            <p14:sldId id="263"/>
            <p14:sldId id="274"/>
            <p14:sldId id="264"/>
            <p14:sldId id="265"/>
            <p14:sldId id="266"/>
            <p14:sldId id="267"/>
            <p14:sldId id="268"/>
            <p14:sldId id="272"/>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75B24B"/>
    <a:srgbClr val="92C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C51ED-436A-4A95-BDA0-369A92BC7C46}" v="7" dt="2024-01-04T21:06:39.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yer, Michelle T." userId="b51a5103-6728-464b-90b4-c433bd40538c" providerId="ADAL" clId="{39E62EB0-A906-493E-9C5C-A6C1C66F8919}"/>
    <pc:docChg chg="modSld">
      <pc:chgData name="Beyer, Michelle T." userId="b51a5103-6728-464b-90b4-c433bd40538c" providerId="ADAL" clId="{39E62EB0-A906-493E-9C5C-A6C1C66F8919}" dt="2022-02-15T18:45:23.296" v="58" actId="20577"/>
      <pc:docMkLst>
        <pc:docMk/>
      </pc:docMkLst>
      <pc:sldChg chg="modSp">
        <pc:chgData name="Beyer, Michelle T." userId="b51a5103-6728-464b-90b4-c433bd40538c" providerId="ADAL" clId="{39E62EB0-A906-493E-9C5C-A6C1C66F8919}" dt="2022-02-15T18:45:23.296" v="58" actId="20577"/>
        <pc:sldMkLst>
          <pc:docMk/>
          <pc:sldMk cId="0" sldId="267"/>
        </pc:sldMkLst>
        <pc:spChg chg="mod">
          <ac:chgData name="Beyer, Michelle T." userId="b51a5103-6728-464b-90b4-c433bd40538c" providerId="ADAL" clId="{39E62EB0-A906-493E-9C5C-A6C1C66F8919}" dt="2022-02-15T18:45:23.296" v="58" actId="20577"/>
          <ac:spMkLst>
            <pc:docMk/>
            <pc:sldMk cId="0" sldId="267"/>
            <ac:spMk id="3" creationId="{6BF3E0A5-77B7-49CD-BF32-D9170B30EC4F}"/>
          </ac:spMkLst>
        </pc:spChg>
      </pc:sldChg>
    </pc:docChg>
  </pc:docChgLst>
  <pc:docChgLst>
    <pc:chgData name="Beyer, Michelle T." userId="b51a5103-6728-464b-90b4-c433bd40538c" providerId="ADAL" clId="{949B2CE2-51BC-47AF-B7A5-FA2C4C8CBAA8}"/>
    <pc:docChg chg="custSel addSld delSld modSld addMainMaster delMainMaster">
      <pc:chgData name="Beyer, Michelle T." userId="b51a5103-6728-464b-90b4-c433bd40538c" providerId="ADAL" clId="{949B2CE2-51BC-47AF-B7A5-FA2C4C8CBAA8}" dt="2022-12-30T15:04:39.375" v="124" actId="20577"/>
      <pc:docMkLst>
        <pc:docMk/>
      </pc:docMkLst>
      <pc:sldChg chg="add del">
        <pc:chgData name="Beyer, Michelle T." userId="b51a5103-6728-464b-90b4-c433bd40538c" providerId="ADAL" clId="{949B2CE2-51BC-47AF-B7A5-FA2C4C8CBAA8}" dt="2022-12-30T14:58:44.522" v="3" actId="47"/>
        <pc:sldMkLst>
          <pc:docMk/>
          <pc:sldMk cId="1340368771" sldId="273"/>
        </pc:sldMkLst>
      </pc:sldChg>
      <pc:sldChg chg="addSp delSp modSp new mod">
        <pc:chgData name="Beyer, Michelle T." userId="b51a5103-6728-464b-90b4-c433bd40538c" providerId="ADAL" clId="{949B2CE2-51BC-47AF-B7A5-FA2C4C8CBAA8}" dt="2022-12-30T15:04:39.375" v="124" actId="20577"/>
        <pc:sldMkLst>
          <pc:docMk/>
          <pc:sldMk cId="3668207961" sldId="274"/>
        </pc:sldMkLst>
        <pc:spChg chg="del">
          <ac:chgData name="Beyer, Michelle T." userId="b51a5103-6728-464b-90b4-c433bd40538c" providerId="ADAL" clId="{949B2CE2-51BC-47AF-B7A5-FA2C4C8CBAA8}" dt="2022-12-30T14:58:40.395" v="2"/>
          <ac:spMkLst>
            <pc:docMk/>
            <pc:sldMk cId="3668207961" sldId="274"/>
            <ac:spMk id="2" creationId="{CD3229F4-3734-4F3A-B83E-4F78240C96E3}"/>
          </ac:spMkLst>
        </pc:spChg>
        <pc:spChg chg="del">
          <ac:chgData name="Beyer, Michelle T." userId="b51a5103-6728-464b-90b4-c433bd40538c" providerId="ADAL" clId="{949B2CE2-51BC-47AF-B7A5-FA2C4C8CBAA8}" dt="2022-12-30T14:58:40.395" v="2"/>
          <ac:spMkLst>
            <pc:docMk/>
            <pc:sldMk cId="3668207961" sldId="274"/>
            <ac:spMk id="3" creationId="{B35CBAF2-E084-4CB9-9268-38BFD9F98B5A}"/>
          </ac:spMkLst>
        </pc:spChg>
        <pc:spChg chg="add del mod">
          <ac:chgData name="Beyer, Michelle T." userId="b51a5103-6728-464b-90b4-c433bd40538c" providerId="ADAL" clId="{949B2CE2-51BC-47AF-B7A5-FA2C4C8CBAA8}" dt="2022-12-30T14:59:38.357" v="10" actId="478"/>
          <ac:spMkLst>
            <pc:docMk/>
            <pc:sldMk cId="3668207961" sldId="274"/>
            <ac:spMk id="4" creationId="{A6D51B64-DB81-429B-B77E-8956F7364F6A}"/>
          </ac:spMkLst>
        </pc:spChg>
        <pc:spChg chg="add del mod">
          <ac:chgData name="Beyer, Michelle T." userId="b51a5103-6728-464b-90b4-c433bd40538c" providerId="ADAL" clId="{949B2CE2-51BC-47AF-B7A5-FA2C4C8CBAA8}" dt="2022-12-30T15:00:09.943" v="12" actId="478"/>
          <ac:spMkLst>
            <pc:docMk/>
            <pc:sldMk cId="3668207961" sldId="274"/>
            <ac:spMk id="5" creationId="{A37A4ECB-A1C7-4152-BEC3-36781D99921D}"/>
          </ac:spMkLst>
        </pc:spChg>
        <pc:spChg chg="add del">
          <ac:chgData name="Beyer, Michelle T." userId="b51a5103-6728-464b-90b4-c433bd40538c" providerId="ADAL" clId="{949B2CE2-51BC-47AF-B7A5-FA2C4C8CBAA8}" dt="2022-12-30T14:59:25.579" v="9"/>
          <ac:spMkLst>
            <pc:docMk/>
            <pc:sldMk cId="3668207961" sldId="274"/>
            <ac:spMk id="6" creationId="{0B0F6B15-36B2-48FD-94BF-0C28DC8F6878}"/>
          </ac:spMkLst>
        </pc:spChg>
        <pc:graphicFrameChg chg="add mod modGraphic">
          <ac:chgData name="Beyer, Michelle T." userId="b51a5103-6728-464b-90b4-c433bd40538c" providerId="ADAL" clId="{949B2CE2-51BC-47AF-B7A5-FA2C4C8CBAA8}" dt="2022-12-30T15:04:39.375" v="124" actId="20577"/>
          <ac:graphicFrameMkLst>
            <pc:docMk/>
            <pc:sldMk cId="3668207961" sldId="274"/>
            <ac:graphicFrameMk id="7" creationId="{B465A569-750C-40B6-BC26-6D2FFB06B7C1}"/>
          </ac:graphicFrameMkLst>
        </pc:graphicFrameChg>
      </pc:sldChg>
      <pc:sldChg chg="add del">
        <pc:chgData name="Beyer, Michelle T." userId="b51a5103-6728-464b-90b4-c433bd40538c" providerId="ADAL" clId="{949B2CE2-51BC-47AF-B7A5-FA2C4C8CBAA8}" dt="2022-12-30T15:01:35.172" v="19" actId="47"/>
        <pc:sldMkLst>
          <pc:docMk/>
          <pc:sldMk cId="2327458232" sldId="275"/>
        </pc:sldMkLst>
      </pc:sldChg>
      <pc:sldMasterChg chg="add del addSldLayout delSldLayout">
        <pc:chgData name="Beyer, Michelle T." userId="b51a5103-6728-464b-90b4-c433bd40538c" providerId="ADAL" clId="{949B2CE2-51BC-47AF-B7A5-FA2C4C8CBAA8}" dt="2022-12-30T15:01:35.172" v="19" actId="47"/>
        <pc:sldMasterMkLst>
          <pc:docMk/>
          <pc:sldMasterMk cId="0" sldId="2147483659"/>
        </pc:sldMasterMkLst>
        <pc:sldLayoutChg chg="add del">
          <pc:chgData name="Beyer, Michelle T." userId="b51a5103-6728-464b-90b4-c433bd40538c" providerId="ADAL" clId="{949B2CE2-51BC-47AF-B7A5-FA2C4C8CBAA8}" dt="2022-12-30T15:01:35.172" v="19" actId="47"/>
          <pc:sldLayoutMkLst>
            <pc:docMk/>
            <pc:sldMasterMk cId="0" sldId="2147483659"/>
            <pc:sldLayoutMk cId="0" sldId="2147483652"/>
          </pc:sldLayoutMkLst>
        </pc:sldLayoutChg>
      </pc:sldMasterChg>
    </pc:docChg>
  </pc:docChgLst>
  <pc:docChgLst>
    <pc:chgData name="Beyer, Michelle T." userId="b51a5103-6728-464b-90b4-c433bd40538c" providerId="ADAL" clId="{D2F17843-9230-48ED-AD8C-5AE7661DD70B}"/>
    <pc:docChg chg="undo custSel modSld">
      <pc:chgData name="Beyer, Michelle T." userId="b51a5103-6728-464b-90b4-c433bd40538c" providerId="ADAL" clId="{D2F17843-9230-48ED-AD8C-5AE7661DD70B}" dt="2022-09-13T16:36:03.125" v="170" actId="108"/>
      <pc:docMkLst>
        <pc:docMk/>
      </pc:docMkLst>
      <pc:sldChg chg="modSp mod">
        <pc:chgData name="Beyer, Michelle T." userId="b51a5103-6728-464b-90b4-c433bd40538c" providerId="ADAL" clId="{D2F17843-9230-48ED-AD8C-5AE7661DD70B}" dt="2022-09-13T16:36:03.125" v="170" actId="108"/>
        <pc:sldMkLst>
          <pc:docMk/>
          <pc:sldMk cId="0" sldId="263"/>
        </pc:sldMkLst>
        <pc:spChg chg="mod">
          <ac:chgData name="Beyer, Michelle T." userId="b51a5103-6728-464b-90b4-c433bd40538c" providerId="ADAL" clId="{D2F17843-9230-48ED-AD8C-5AE7661DD70B}" dt="2022-09-13T16:36:03.125" v="170" actId="108"/>
          <ac:spMkLst>
            <pc:docMk/>
            <pc:sldMk cId="0" sldId="263"/>
            <ac:spMk id="3" creationId="{C7D3A594-6377-4BFD-8D3C-6BC02A04148C}"/>
          </ac:spMkLst>
        </pc:spChg>
      </pc:sldChg>
    </pc:docChg>
  </pc:docChgLst>
  <pc:docChgLst>
    <pc:chgData name="Beyer, Michelle T." userId="b51a5103-6728-464b-90b4-c433bd40538c" providerId="ADAL" clId="{26698F75-319B-45CC-990E-284156E5894B}"/>
    <pc:docChg chg="undo custSel addSld delSld modSld modMainMaster">
      <pc:chgData name="Beyer, Michelle T." userId="b51a5103-6728-464b-90b4-c433bd40538c" providerId="ADAL" clId="{26698F75-319B-45CC-990E-284156E5894B}" dt="2021-09-09T19:20:11.899" v="1065"/>
      <pc:docMkLst>
        <pc:docMk/>
      </pc:docMkLst>
      <pc:sldChg chg="addSp delSp modSp">
        <pc:chgData name="Beyer, Michelle T." userId="b51a5103-6728-464b-90b4-c433bd40538c" providerId="ADAL" clId="{26698F75-319B-45CC-990E-284156E5894B}" dt="2021-09-09T18:39:20.544" v="309" actId="108"/>
        <pc:sldMkLst>
          <pc:docMk/>
          <pc:sldMk cId="0" sldId="257"/>
        </pc:sldMkLst>
        <pc:spChg chg="add mod">
          <ac:chgData name="Beyer, Michelle T." userId="b51a5103-6728-464b-90b4-c433bd40538c" providerId="ADAL" clId="{26698F75-319B-45CC-990E-284156E5894B}" dt="2021-09-09T18:25:37.762" v="50" actId="207"/>
          <ac:spMkLst>
            <pc:docMk/>
            <pc:sldMk cId="0" sldId="257"/>
            <ac:spMk id="2" creationId="{540AD49D-1F3A-4538-8D2B-856270DC50AD}"/>
          </ac:spMkLst>
        </pc:spChg>
        <pc:spChg chg="add mod">
          <ac:chgData name="Beyer, Michelle T." userId="b51a5103-6728-464b-90b4-c433bd40538c" providerId="ADAL" clId="{26698F75-319B-45CC-990E-284156E5894B}" dt="2021-09-09T18:39:20.544" v="309" actId="108"/>
          <ac:spMkLst>
            <pc:docMk/>
            <pc:sldMk cId="0" sldId="257"/>
            <ac:spMk id="3" creationId="{FEC4679B-EFDB-46E0-93AB-D0BF235A22C4}"/>
          </ac:spMkLst>
        </pc:spChg>
        <pc:spChg chg="del mod">
          <ac:chgData name="Beyer, Michelle T." userId="b51a5103-6728-464b-90b4-c433bd40538c" providerId="ADAL" clId="{26698F75-319B-45CC-990E-284156E5894B}" dt="2021-09-09T18:24:50.139" v="40" actId="478"/>
          <ac:spMkLst>
            <pc:docMk/>
            <pc:sldMk cId="0" sldId="257"/>
            <ac:spMk id="117" creationId="{00000000-0000-0000-0000-000000000000}"/>
          </ac:spMkLst>
        </pc:spChg>
        <pc:spChg chg="del mod">
          <ac:chgData name="Beyer, Michelle T." userId="b51a5103-6728-464b-90b4-c433bd40538c" providerId="ADAL" clId="{26698F75-319B-45CC-990E-284156E5894B}" dt="2021-09-09T18:25:04.705" v="42" actId="478"/>
          <ac:spMkLst>
            <pc:docMk/>
            <pc:sldMk cId="0" sldId="257"/>
            <ac:spMk id="118" creationId="{00000000-0000-0000-0000-000000000000}"/>
          </ac:spMkLst>
        </pc:spChg>
      </pc:sldChg>
      <pc:sldChg chg="addSp delSp modSp">
        <pc:chgData name="Beyer, Michelle T." userId="b51a5103-6728-464b-90b4-c433bd40538c" providerId="ADAL" clId="{26698F75-319B-45CC-990E-284156E5894B}" dt="2021-09-09T18:40:59.577" v="347" actId="20577"/>
        <pc:sldMkLst>
          <pc:docMk/>
          <pc:sldMk cId="0" sldId="258"/>
        </pc:sldMkLst>
        <pc:spChg chg="add mod">
          <ac:chgData name="Beyer, Michelle T." userId="b51a5103-6728-464b-90b4-c433bd40538c" providerId="ADAL" clId="{26698F75-319B-45CC-990E-284156E5894B}" dt="2021-09-09T18:26:35.792" v="67" actId="207"/>
          <ac:spMkLst>
            <pc:docMk/>
            <pc:sldMk cId="0" sldId="258"/>
            <ac:spMk id="2" creationId="{33ED9BD4-F71C-4953-892F-9FC72365AAB0}"/>
          </ac:spMkLst>
        </pc:spChg>
        <pc:spChg chg="add mod">
          <ac:chgData name="Beyer, Michelle T." userId="b51a5103-6728-464b-90b4-c433bd40538c" providerId="ADAL" clId="{26698F75-319B-45CC-990E-284156E5894B}" dt="2021-09-09T18:40:59.577" v="347" actId="20577"/>
          <ac:spMkLst>
            <pc:docMk/>
            <pc:sldMk cId="0" sldId="258"/>
            <ac:spMk id="3" creationId="{8EAD3669-E16B-4DF0-AC50-B11C9FC0B16D}"/>
          </ac:spMkLst>
        </pc:spChg>
        <pc:spChg chg="del mod">
          <ac:chgData name="Beyer, Michelle T." userId="b51a5103-6728-464b-90b4-c433bd40538c" providerId="ADAL" clId="{26698F75-319B-45CC-990E-284156E5894B}" dt="2021-09-09T18:26:04.018" v="53" actId="478"/>
          <ac:spMkLst>
            <pc:docMk/>
            <pc:sldMk cId="0" sldId="258"/>
            <ac:spMk id="119" creationId="{00000000-0000-0000-0000-000000000000}"/>
          </ac:spMkLst>
        </pc:spChg>
        <pc:spChg chg="del mod">
          <ac:chgData name="Beyer, Michelle T." userId="b51a5103-6728-464b-90b4-c433bd40538c" providerId="ADAL" clId="{26698F75-319B-45CC-990E-284156E5894B}" dt="2021-09-09T18:26:22.686" v="57" actId="478"/>
          <ac:spMkLst>
            <pc:docMk/>
            <pc:sldMk cId="0" sldId="258"/>
            <ac:spMk id="120" creationId="{00000000-0000-0000-0000-000000000000}"/>
          </ac:spMkLst>
        </pc:spChg>
      </pc:sldChg>
      <pc:sldChg chg="addSp delSp modSp">
        <pc:chgData name="Beyer, Michelle T." userId="b51a5103-6728-464b-90b4-c433bd40538c" providerId="ADAL" clId="{26698F75-319B-45CC-990E-284156E5894B}" dt="2021-09-09T18:41:51.467" v="353" actId="20577"/>
        <pc:sldMkLst>
          <pc:docMk/>
          <pc:sldMk cId="0" sldId="259"/>
        </pc:sldMkLst>
        <pc:spChg chg="add mod">
          <ac:chgData name="Beyer, Michelle T." userId="b51a5103-6728-464b-90b4-c433bd40538c" providerId="ADAL" clId="{26698F75-319B-45CC-990E-284156E5894B}" dt="2021-09-09T18:27:03.044" v="83" actId="207"/>
          <ac:spMkLst>
            <pc:docMk/>
            <pc:sldMk cId="0" sldId="259"/>
            <ac:spMk id="2" creationId="{01E666D1-CB51-4E17-B1BD-88DC38278380}"/>
          </ac:spMkLst>
        </pc:spChg>
        <pc:spChg chg="add mod">
          <ac:chgData name="Beyer, Michelle T." userId="b51a5103-6728-464b-90b4-c433bd40538c" providerId="ADAL" clId="{26698F75-319B-45CC-990E-284156E5894B}" dt="2021-09-09T18:41:51.467" v="353" actId="20577"/>
          <ac:spMkLst>
            <pc:docMk/>
            <pc:sldMk cId="0" sldId="259"/>
            <ac:spMk id="3" creationId="{E2BCDB28-4DC8-4E32-9435-E50A21367C48}"/>
          </ac:spMkLst>
        </pc:spChg>
        <pc:spChg chg="del mod">
          <ac:chgData name="Beyer, Michelle T." userId="b51a5103-6728-464b-90b4-c433bd40538c" providerId="ADAL" clId="{26698F75-319B-45CC-990E-284156E5894B}" dt="2021-09-09T18:26:45.329" v="69" actId="478"/>
          <ac:spMkLst>
            <pc:docMk/>
            <pc:sldMk cId="0" sldId="259"/>
            <ac:spMk id="121" creationId="{00000000-0000-0000-0000-000000000000}"/>
          </ac:spMkLst>
        </pc:spChg>
        <pc:spChg chg="del mod">
          <ac:chgData name="Beyer, Michelle T." userId="b51a5103-6728-464b-90b4-c433bd40538c" providerId="ADAL" clId="{26698F75-319B-45CC-990E-284156E5894B}" dt="2021-09-09T18:26:50.510" v="72" actId="478"/>
          <ac:spMkLst>
            <pc:docMk/>
            <pc:sldMk cId="0" sldId="259"/>
            <ac:spMk id="122" creationId="{00000000-0000-0000-0000-000000000000}"/>
          </ac:spMkLst>
        </pc:spChg>
      </pc:sldChg>
      <pc:sldChg chg="addSp delSp modSp">
        <pc:chgData name="Beyer, Michelle T." userId="b51a5103-6728-464b-90b4-c433bd40538c" providerId="ADAL" clId="{26698F75-319B-45CC-990E-284156E5894B}" dt="2021-09-09T18:35:17.070" v="238" actId="1076"/>
        <pc:sldMkLst>
          <pc:docMk/>
          <pc:sldMk cId="0" sldId="260"/>
        </pc:sldMkLst>
        <pc:spChg chg="add mod">
          <ac:chgData name="Beyer, Michelle T." userId="b51a5103-6728-464b-90b4-c433bd40538c" providerId="ADAL" clId="{26698F75-319B-45CC-990E-284156E5894B}" dt="2021-09-09T18:27:42.268" v="96" actId="207"/>
          <ac:spMkLst>
            <pc:docMk/>
            <pc:sldMk cId="0" sldId="260"/>
            <ac:spMk id="2" creationId="{3BB6F237-BAE9-4594-AF6D-5C0C72FEEDF0}"/>
          </ac:spMkLst>
        </pc:spChg>
        <pc:spChg chg="add mod">
          <ac:chgData name="Beyer, Michelle T." userId="b51a5103-6728-464b-90b4-c433bd40538c" providerId="ADAL" clId="{26698F75-319B-45CC-990E-284156E5894B}" dt="2021-09-09T18:35:10.921" v="237" actId="27636"/>
          <ac:spMkLst>
            <pc:docMk/>
            <pc:sldMk cId="0" sldId="260"/>
            <ac:spMk id="3" creationId="{B12B9103-558F-4C8E-AFE1-2055FDE9924C}"/>
          </ac:spMkLst>
        </pc:spChg>
        <pc:spChg chg="del mod">
          <ac:chgData name="Beyer, Michelle T." userId="b51a5103-6728-464b-90b4-c433bd40538c" providerId="ADAL" clId="{26698F75-319B-45CC-990E-284156E5894B}" dt="2021-09-09T18:27:13.574" v="85" actId="478"/>
          <ac:spMkLst>
            <pc:docMk/>
            <pc:sldMk cId="0" sldId="260"/>
            <ac:spMk id="123" creationId="{00000000-0000-0000-0000-000000000000}"/>
          </ac:spMkLst>
        </pc:spChg>
        <pc:spChg chg="del mod">
          <ac:chgData name="Beyer, Michelle T." userId="b51a5103-6728-464b-90b4-c433bd40538c" providerId="ADAL" clId="{26698F75-319B-45CC-990E-284156E5894B}" dt="2021-09-09T18:27:28.980" v="87" actId="478"/>
          <ac:spMkLst>
            <pc:docMk/>
            <pc:sldMk cId="0" sldId="260"/>
            <ac:spMk id="124" creationId="{00000000-0000-0000-0000-000000000000}"/>
          </ac:spMkLst>
        </pc:spChg>
        <pc:graphicFrameChg chg="add del mod modGraphic">
          <ac:chgData name="Beyer, Michelle T." userId="b51a5103-6728-464b-90b4-c433bd40538c" providerId="ADAL" clId="{26698F75-319B-45CC-990E-284156E5894B}" dt="2021-09-09T18:30:02.038" v="136" actId="478"/>
          <ac:graphicFrameMkLst>
            <pc:docMk/>
            <pc:sldMk cId="0" sldId="260"/>
            <ac:graphicFrameMk id="4" creationId="{FE8B9C6C-5823-4FED-BBA9-0EBF2A00C037}"/>
          </ac:graphicFrameMkLst>
        </pc:graphicFrameChg>
        <pc:picChg chg="add mod modCrop">
          <ac:chgData name="Beyer, Michelle T." userId="b51a5103-6728-464b-90b4-c433bd40538c" providerId="ADAL" clId="{26698F75-319B-45CC-990E-284156E5894B}" dt="2021-09-09T18:35:17.070" v="238" actId="1076"/>
          <ac:picMkLst>
            <pc:docMk/>
            <pc:sldMk cId="0" sldId="260"/>
            <ac:picMk id="6" creationId="{F30CA73D-0565-4052-A74E-E667C29E74CF}"/>
          </ac:picMkLst>
        </pc:picChg>
      </pc:sldChg>
      <pc:sldChg chg="addSp delSp modSp">
        <pc:chgData name="Beyer, Michelle T." userId="b51a5103-6728-464b-90b4-c433bd40538c" providerId="ADAL" clId="{26698F75-319B-45CC-990E-284156E5894B}" dt="2021-09-09T18:37:29.767" v="288" actId="12"/>
        <pc:sldMkLst>
          <pc:docMk/>
          <pc:sldMk cId="0" sldId="261"/>
        </pc:sldMkLst>
        <pc:spChg chg="add mod">
          <ac:chgData name="Beyer, Michelle T." userId="b51a5103-6728-464b-90b4-c433bd40538c" providerId="ADAL" clId="{26698F75-319B-45CC-990E-284156E5894B}" dt="2021-09-09T18:35:56.853" v="246" actId="207"/>
          <ac:spMkLst>
            <pc:docMk/>
            <pc:sldMk cId="0" sldId="261"/>
            <ac:spMk id="2" creationId="{0D5FCEFB-0D81-4F94-AA36-8E481AA43D54}"/>
          </ac:spMkLst>
        </pc:spChg>
        <pc:spChg chg="add mod">
          <ac:chgData name="Beyer, Michelle T." userId="b51a5103-6728-464b-90b4-c433bd40538c" providerId="ADAL" clId="{26698F75-319B-45CC-990E-284156E5894B}" dt="2021-09-09T18:37:29.767" v="288" actId="12"/>
          <ac:spMkLst>
            <pc:docMk/>
            <pc:sldMk cId="0" sldId="261"/>
            <ac:spMk id="3" creationId="{3B832EA7-5964-4C43-8921-E31FC8DCFB69}"/>
          </ac:spMkLst>
        </pc:spChg>
        <pc:spChg chg="del mod">
          <ac:chgData name="Beyer, Michelle T." userId="b51a5103-6728-464b-90b4-c433bd40538c" providerId="ADAL" clId="{26698F75-319B-45CC-990E-284156E5894B}" dt="2021-09-09T18:35:28.499" v="240" actId="478"/>
          <ac:spMkLst>
            <pc:docMk/>
            <pc:sldMk cId="0" sldId="261"/>
            <ac:spMk id="125" creationId="{00000000-0000-0000-0000-000000000000}"/>
          </ac:spMkLst>
        </pc:spChg>
        <pc:spChg chg="del mod">
          <ac:chgData name="Beyer, Michelle T." userId="b51a5103-6728-464b-90b4-c433bd40538c" providerId="ADAL" clId="{26698F75-319B-45CC-990E-284156E5894B}" dt="2021-09-09T18:35:36.433" v="242" actId="478"/>
          <ac:spMkLst>
            <pc:docMk/>
            <pc:sldMk cId="0" sldId="261"/>
            <ac:spMk id="126" creationId="{00000000-0000-0000-0000-000000000000}"/>
          </ac:spMkLst>
        </pc:spChg>
      </pc:sldChg>
      <pc:sldChg chg="addSp delSp modSp">
        <pc:chgData name="Beyer, Michelle T." userId="b51a5103-6728-464b-90b4-c433bd40538c" providerId="ADAL" clId="{26698F75-319B-45CC-990E-284156E5894B}" dt="2021-09-09T19:20:11.899" v="1065"/>
        <pc:sldMkLst>
          <pc:docMk/>
          <pc:sldMk cId="0" sldId="262"/>
        </pc:sldMkLst>
        <pc:spChg chg="add mod">
          <ac:chgData name="Beyer, Michelle T." userId="b51a5103-6728-464b-90b4-c433bd40538c" providerId="ADAL" clId="{26698F75-319B-45CC-990E-284156E5894B}" dt="2021-09-09T18:43:58.274" v="361"/>
          <ac:spMkLst>
            <pc:docMk/>
            <pc:sldMk cId="0" sldId="262"/>
            <ac:spMk id="2" creationId="{79B6C8FC-3C33-4E48-8B09-C51FB1022FFC}"/>
          </ac:spMkLst>
        </pc:spChg>
        <pc:spChg chg="add mod">
          <ac:chgData name="Beyer, Michelle T." userId="b51a5103-6728-464b-90b4-c433bd40538c" providerId="ADAL" clId="{26698F75-319B-45CC-990E-284156E5894B}" dt="2021-09-09T18:53:32.867" v="445" actId="20577"/>
          <ac:spMkLst>
            <pc:docMk/>
            <pc:sldMk cId="0" sldId="262"/>
            <ac:spMk id="4" creationId="{4E0FFA77-438F-4791-A8B4-24706942D5CC}"/>
          </ac:spMkLst>
        </pc:spChg>
        <pc:spChg chg="add mod">
          <ac:chgData name="Beyer, Michelle T." userId="b51a5103-6728-464b-90b4-c433bd40538c" providerId="ADAL" clId="{26698F75-319B-45CC-990E-284156E5894B}" dt="2021-09-09T18:50:10.091" v="416" actId="20577"/>
          <ac:spMkLst>
            <pc:docMk/>
            <pc:sldMk cId="0" sldId="262"/>
            <ac:spMk id="5" creationId="{703DE74C-D241-4B7D-83E2-3ACD0F9C3CA5}"/>
          </ac:spMkLst>
        </pc:spChg>
        <pc:spChg chg="del">
          <ac:chgData name="Beyer, Michelle T." userId="b51a5103-6728-464b-90b4-c433bd40538c" providerId="ADAL" clId="{26698F75-319B-45CC-990E-284156E5894B}" dt="2021-09-09T18:43:15.074" v="354" actId="478"/>
          <ac:spMkLst>
            <pc:docMk/>
            <pc:sldMk cId="0" sldId="262"/>
            <ac:spMk id="128" creationId="{00000000-0000-0000-0000-000000000000}"/>
          </ac:spMkLst>
        </pc:spChg>
        <pc:spChg chg="del">
          <ac:chgData name="Beyer, Michelle T." userId="b51a5103-6728-464b-90b4-c433bd40538c" providerId="ADAL" clId="{26698F75-319B-45CC-990E-284156E5894B}" dt="2021-09-09T18:43:15.812" v="355" actId="478"/>
          <ac:spMkLst>
            <pc:docMk/>
            <pc:sldMk cId="0" sldId="262"/>
            <ac:spMk id="129" creationId="{00000000-0000-0000-0000-000000000000}"/>
          </ac:spMkLst>
        </pc:spChg>
        <pc:spChg chg="del mod">
          <ac:chgData name="Beyer, Michelle T." userId="b51a5103-6728-464b-90b4-c433bd40538c" providerId="ADAL" clId="{26698F75-319B-45CC-990E-284156E5894B}" dt="2021-09-09T18:43:17.661" v="357" actId="478"/>
          <ac:spMkLst>
            <pc:docMk/>
            <pc:sldMk cId="0" sldId="262"/>
            <ac:spMk id="130" creationId="{00000000-0000-0000-0000-000000000000}"/>
          </ac:spMkLst>
        </pc:spChg>
        <pc:graphicFrameChg chg="add del mod modGraphic">
          <ac:chgData name="Beyer, Michelle T." userId="b51a5103-6728-464b-90b4-c433bd40538c" providerId="ADAL" clId="{26698F75-319B-45CC-990E-284156E5894B}" dt="2021-09-09T18:45:35.619" v="366" actId="478"/>
          <ac:graphicFrameMkLst>
            <pc:docMk/>
            <pc:sldMk cId="0" sldId="262"/>
            <ac:graphicFrameMk id="3" creationId="{079AEED0-44A3-4F34-9076-FF7CF04BC132}"/>
          </ac:graphicFrameMkLst>
        </pc:graphicFrameChg>
        <pc:graphicFrameChg chg="add del">
          <ac:chgData name="Beyer, Michelle T." userId="b51a5103-6728-464b-90b4-c433bd40538c" providerId="ADAL" clId="{26698F75-319B-45CC-990E-284156E5894B}" dt="2021-09-09T18:50:20.890" v="418"/>
          <ac:graphicFrameMkLst>
            <pc:docMk/>
            <pc:sldMk cId="0" sldId="262"/>
            <ac:graphicFrameMk id="6" creationId="{F10E6C39-8951-46FE-AB83-E234157385C4}"/>
          </ac:graphicFrameMkLst>
        </pc:graphicFrameChg>
        <pc:picChg chg="add">
          <ac:chgData name="Beyer, Michelle T." userId="b51a5103-6728-464b-90b4-c433bd40538c" providerId="ADAL" clId="{26698F75-319B-45CC-990E-284156E5894B}" dt="2021-09-09T19:20:11.899" v="1065"/>
          <ac:picMkLst>
            <pc:docMk/>
            <pc:sldMk cId="0" sldId="262"/>
            <ac:picMk id="11" creationId="{88DC5A21-E63C-4C11-A6A2-373341F61CE4}"/>
          </ac:picMkLst>
        </pc:picChg>
      </pc:sldChg>
      <pc:sldChg chg="addSp delSp modSp">
        <pc:chgData name="Beyer, Michelle T." userId="b51a5103-6728-464b-90b4-c433bd40538c" providerId="ADAL" clId="{26698F75-319B-45CC-990E-284156E5894B}" dt="2021-09-09T18:58:56.427" v="634" actId="14100"/>
        <pc:sldMkLst>
          <pc:docMk/>
          <pc:sldMk cId="0" sldId="263"/>
        </pc:sldMkLst>
        <pc:spChg chg="add mod">
          <ac:chgData name="Beyer, Michelle T." userId="b51a5103-6728-464b-90b4-c433bd40538c" providerId="ADAL" clId="{26698F75-319B-45CC-990E-284156E5894B}" dt="2021-09-09T18:54:24.183" v="452" actId="207"/>
          <ac:spMkLst>
            <pc:docMk/>
            <pc:sldMk cId="0" sldId="263"/>
            <ac:spMk id="2" creationId="{9F9A93BA-05EF-427B-A84B-95BCC1FE9204}"/>
          </ac:spMkLst>
        </pc:spChg>
        <pc:spChg chg="add mod">
          <ac:chgData name="Beyer, Michelle T." userId="b51a5103-6728-464b-90b4-c433bd40538c" providerId="ADAL" clId="{26698F75-319B-45CC-990E-284156E5894B}" dt="2021-09-09T18:58:56.427" v="634" actId="14100"/>
          <ac:spMkLst>
            <pc:docMk/>
            <pc:sldMk cId="0" sldId="263"/>
            <ac:spMk id="3" creationId="{C7D3A594-6377-4BFD-8D3C-6BC02A04148C}"/>
          </ac:spMkLst>
        </pc:spChg>
        <pc:spChg chg="add mod">
          <ac:chgData name="Beyer, Michelle T." userId="b51a5103-6728-464b-90b4-c433bd40538c" providerId="ADAL" clId="{26698F75-319B-45CC-990E-284156E5894B}" dt="2021-09-09T18:58:35.483" v="624" actId="1076"/>
          <ac:spMkLst>
            <pc:docMk/>
            <pc:sldMk cId="0" sldId="263"/>
            <ac:spMk id="4" creationId="{97AA6C92-7C7C-46C6-9625-9AB90BEA87BC}"/>
          </ac:spMkLst>
        </pc:spChg>
        <pc:spChg chg="del mod">
          <ac:chgData name="Beyer, Michelle T." userId="b51a5103-6728-464b-90b4-c433bd40538c" providerId="ADAL" clId="{26698F75-319B-45CC-990E-284156E5894B}" dt="2021-09-09T18:54:17.687" v="449" actId="478"/>
          <ac:spMkLst>
            <pc:docMk/>
            <pc:sldMk cId="0" sldId="263"/>
            <ac:spMk id="131" creationId="{00000000-0000-0000-0000-000000000000}"/>
          </ac:spMkLst>
        </pc:spChg>
        <pc:spChg chg="del mod">
          <ac:chgData name="Beyer, Michelle T." userId="b51a5103-6728-464b-90b4-c433bd40538c" providerId="ADAL" clId="{26698F75-319B-45CC-990E-284156E5894B}" dt="2021-09-09T18:54:29.180" v="454" actId="478"/>
          <ac:spMkLst>
            <pc:docMk/>
            <pc:sldMk cId="0" sldId="263"/>
            <ac:spMk id="132" creationId="{00000000-0000-0000-0000-000000000000}"/>
          </ac:spMkLst>
        </pc:spChg>
      </pc:sldChg>
      <pc:sldChg chg="addSp delSp modSp">
        <pc:chgData name="Beyer, Michelle T." userId="b51a5103-6728-464b-90b4-c433bd40538c" providerId="ADAL" clId="{26698F75-319B-45CC-990E-284156E5894B}" dt="2021-09-09T18:59:41.054" v="644" actId="931"/>
        <pc:sldMkLst>
          <pc:docMk/>
          <pc:sldMk cId="0" sldId="264"/>
        </pc:sldMkLst>
        <pc:spChg chg="add mod">
          <ac:chgData name="Beyer, Michelle T." userId="b51a5103-6728-464b-90b4-c433bd40538c" providerId="ADAL" clId="{26698F75-319B-45CC-990E-284156E5894B}" dt="2021-09-09T18:59:33.850" v="643" actId="20577"/>
          <ac:spMkLst>
            <pc:docMk/>
            <pc:sldMk cId="0" sldId="264"/>
            <ac:spMk id="2" creationId="{E6587196-204C-494E-880F-237E51413D9D}"/>
          </ac:spMkLst>
        </pc:spChg>
        <pc:spChg chg="add del mod">
          <ac:chgData name="Beyer, Michelle T." userId="b51a5103-6728-464b-90b4-c433bd40538c" providerId="ADAL" clId="{26698F75-319B-45CC-990E-284156E5894B}" dt="2021-09-09T18:59:41.054" v="644" actId="931"/>
          <ac:spMkLst>
            <pc:docMk/>
            <pc:sldMk cId="0" sldId="264"/>
            <ac:spMk id="3" creationId="{87B3F21E-4F6C-479A-BD31-A9BB15AFFAE7}"/>
          </ac:spMkLst>
        </pc:spChg>
        <pc:spChg chg="del mod">
          <ac:chgData name="Beyer, Michelle T." userId="b51a5103-6728-464b-90b4-c433bd40538c" providerId="ADAL" clId="{26698F75-319B-45CC-990E-284156E5894B}" dt="2021-09-09T18:59:09.007" v="636" actId="478"/>
          <ac:spMkLst>
            <pc:docMk/>
            <pc:sldMk cId="0" sldId="264"/>
            <ac:spMk id="133" creationId="{00000000-0000-0000-0000-000000000000}"/>
          </ac:spMkLst>
        </pc:spChg>
        <pc:spChg chg="del">
          <ac:chgData name="Beyer, Michelle T." userId="b51a5103-6728-464b-90b4-c433bd40538c" providerId="ADAL" clId="{26698F75-319B-45CC-990E-284156E5894B}" dt="2021-09-09T18:59:16.571" v="637" actId="478"/>
          <ac:spMkLst>
            <pc:docMk/>
            <pc:sldMk cId="0" sldId="264"/>
            <ac:spMk id="134" creationId="{00000000-0000-0000-0000-000000000000}"/>
          </ac:spMkLst>
        </pc:spChg>
        <pc:picChg chg="add mod">
          <ac:chgData name="Beyer, Michelle T." userId="b51a5103-6728-464b-90b4-c433bd40538c" providerId="ADAL" clId="{26698F75-319B-45CC-990E-284156E5894B}" dt="2021-09-09T18:59:41.054" v="644" actId="931"/>
          <ac:picMkLst>
            <pc:docMk/>
            <pc:sldMk cId="0" sldId="264"/>
            <ac:picMk id="5" creationId="{7768AB76-EFA6-4E22-A7D9-B747B96E12E6}"/>
          </ac:picMkLst>
        </pc:picChg>
      </pc:sldChg>
      <pc:sldChg chg="addSp delSp modSp">
        <pc:chgData name="Beyer, Michelle T." userId="b51a5103-6728-464b-90b4-c433bd40538c" providerId="ADAL" clId="{26698F75-319B-45CC-990E-284156E5894B}" dt="2021-09-09T19:19:43.720" v="1057"/>
        <pc:sldMkLst>
          <pc:docMk/>
          <pc:sldMk cId="0" sldId="265"/>
        </pc:sldMkLst>
        <pc:spChg chg="add mod">
          <ac:chgData name="Beyer, Michelle T." userId="b51a5103-6728-464b-90b4-c433bd40538c" providerId="ADAL" clId="{26698F75-319B-45CC-990E-284156E5894B}" dt="2021-09-09T19:00:38.539" v="647" actId="14100"/>
          <ac:spMkLst>
            <pc:docMk/>
            <pc:sldMk cId="0" sldId="265"/>
            <ac:spMk id="2" creationId="{40AC1479-8767-4926-8CEB-EC8365F467D3}"/>
          </ac:spMkLst>
        </pc:spChg>
        <pc:spChg chg="add mod">
          <ac:chgData name="Beyer, Michelle T." userId="b51a5103-6728-464b-90b4-c433bd40538c" providerId="ADAL" clId="{26698F75-319B-45CC-990E-284156E5894B}" dt="2021-09-09T19:07:13.549" v="752" actId="20577"/>
          <ac:spMkLst>
            <pc:docMk/>
            <pc:sldMk cId="0" sldId="265"/>
            <ac:spMk id="3" creationId="{CC323D7D-4CAF-45C3-814D-C57A797FAF07}"/>
          </ac:spMkLst>
        </pc:spChg>
        <pc:spChg chg="mod">
          <ac:chgData name="Beyer, Michelle T." userId="b51a5103-6728-464b-90b4-c433bd40538c" providerId="ADAL" clId="{26698F75-319B-45CC-990E-284156E5894B}" dt="2021-09-09T19:02:38.219" v="665" actId="1582"/>
          <ac:spMkLst>
            <pc:docMk/>
            <pc:sldMk cId="0" sldId="265"/>
            <ac:spMk id="140" creationId="{00000000-0000-0000-0000-000000000000}"/>
          </ac:spMkLst>
        </pc:spChg>
        <pc:spChg chg="mod">
          <ac:chgData name="Beyer, Michelle T." userId="b51a5103-6728-464b-90b4-c433bd40538c" providerId="ADAL" clId="{26698F75-319B-45CC-990E-284156E5894B}" dt="2021-09-09T19:02:38.219" v="665" actId="1582"/>
          <ac:spMkLst>
            <pc:docMk/>
            <pc:sldMk cId="0" sldId="265"/>
            <ac:spMk id="141" creationId="{00000000-0000-0000-0000-000000000000}"/>
          </ac:spMkLst>
        </pc:spChg>
        <pc:picChg chg="add mod ord modCrop">
          <ac:chgData name="Beyer, Michelle T." userId="b51a5103-6728-464b-90b4-c433bd40538c" providerId="ADAL" clId="{26698F75-319B-45CC-990E-284156E5894B}" dt="2021-09-09T19:02:08.748" v="662" actId="171"/>
          <ac:picMkLst>
            <pc:docMk/>
            <pc:sldMk cId="0" sldId="265"/>
            <ac:picMk id="4" creationId="{11AB7111-EF84-4977-934A-198F97CD0247}"/>
          </ac:picMkLst>
        </pc:picChg>
        <pc:picChg chg="add">
          <ac:chgData name="Beyer, Michelle T." userId="b51a5103-6728-464b-90b4-c433bd40538c" providerId="ADAL" clId="{26698F75-319B-45CC-990E-284156E5894B}" dt="2021-09-09T19:19:43.720" v="1057"/>
          <ac:picMkLst>
            <pc:docMk/>
            <pc:sldMk cId="0" sldId="265"/>
            <ac:picMk id="12" creationId="{76DF2B5B-B6A7-4370-A967-730C75280C4E}"/>
          </ac:picMkLst>
        </pc:picChg>
        <pc:picChg chg="mod modCrop">
          <ac:chgData name="Beyer, Michelle T." userId="b51a5103-6728-464b-90b4-c433bd40538c" providerId="ADAL" clId="{26698F75-319B-45CC-990E-284156E5894B}" dt="2021-09-09T19:02:03.251" v="657" actId="14100"/>
          <ac:picMkLst>
            <pc:docMk/>
            <pc:sldMk cId="0" sldId="265"/>
            <ac:picMk id="137" creationId="{00000000-0000-0000-0000-000000000000}"/>
          </ac:picMkLst>
        </pc:picChg>
        <pc:picChg chg="del">
          <ac:chgData name="Beyer, Michelle T." userId="b51a5103-6728-464b-90b4-c433bd40538c" providerId="ADAL" clId="{26698F75-319B-45CC-990E-284156E5894B}" dt="2021-09-09T19:00:43.043" v="648" actId="478"/>
          <ac:picMkLst>
            <pc:docMk/>
            <pc:sldMk cId="0" sldId="265"/>
            <ac:picMk id="139" creationId="{00000000-0000-0000-0000-000000000000}"/>
          </ac:picMkLst>
        </pc:picChg>
      </pc:sldChg>
      <pc:sldChg chg="addSp delSp modSp">
        <pc:chgData name="Beyer, Michelle T." userId="b51a5103-6728-464b-90b4-c433bd40538c" providerId="ADAL" clId="{26698F75-319B-45CC-990E-284156E5894B}" dt="2021-09-09T19:19:46.603" v="1058"/>
        <pc:sldMkLst>
          <pc:docMk/>
          <pc:sldMk cId="0" sldId="266"/>
        </pc:sldMkLst>
        <pc:spChg chg="add mod">
          <ac:chgData name="Beyer, Michelle T." userId="b51a5103-6728-464b-90b4-c433bd40538c" providerId="ADAL" clId="{26698F75-319B-45CC-990E-284156E5894B}" dt="2021-09-09T19:03:15.957" v="670" actId="207"/>
          <ac:spMkLst>
            <pc:docMk/>
            <pc:sldMk cId="0" sldId="266"/>
            <ac:spMk id="2" creationId="{40FA98E6-0FD0-4670-995C-8C2F51F72E36}"/>
          </ac:spMkLst>
        </pc:spChg>
        <pc:spChg chg="add del mod">
          <ac:chgData name="Beyer, Michelle T." userId="b51a5103-6728-464b-90b4-c433bd40538c" providerId="ADAL" clId="{26698F75-319B-45CC-990E-284156E5894B}" dt="2021-09-09T19:04:03.919" v="674"/>
          <ac:spMkLst>
            <pc:docMk/>
            <pc:sldMk cId="0" sldId="266"/>
            <ac:spMk id="3" creationId="{20EEE708-B151-43AA-A14E-EE908DD4D4AE}"/>
          </ac:spMkLst>
        </pc:spChg>
        <pc:spChg chg="add del mod">
          <ac:chgData name="Beyer, Michelle T." userId="b51a5103-6728-464b-90b4-c433bd40538c" providerId="ADAL" clId="{26698F75-319B-45CC-990E-284156E5894B}" dt="2021-09-09T19:04:57.778" v="685"/>
          <ac:spMkLst>
            <pc:docMk/>
            <pc:sldMk cId="0" sldId="266"/>
            <ac:spMk id="4" creationId="{A62D11DC-A10B-4D8C-AD34-A598495494FE}"/>
          </ac:spMkLst>
        </pc:spChg>
        <pc:spChg chg="add del mod">
          <ac:chgData name="Beyer, Michelle T." userId="b51a5103-6728-464b-90b4-c433bd40538c" providerId="ADAL" clId="{26698F75-319B-45CC-990E-284156E5894B}" dt="2021-09-09T19:05:04.048" v="687" actId="478"/>
          <ac:spMkLst>
            <pc:docMk/>
            <pc:sldMk cId="0" sldId="266"/>
            <ac:spMk id="6" creationId="{79FD5C72-705B-42FC-9BEC-890D30E12EAB}"/>
          </ac:spMkLst>
        </pc:spChg>
        <pc:spChg chg="add mod">
          <ac:chgData name="Beyer, Michelle T." userId="b51a5103-6728-464b-90b4-c433bd40538c" providerId="ADAL" clId="{26698F75-319B-45CC-990E-284156E5894B}" dt="2021-09-09T19:07:28.849" v="792" actId="20577"/>
          <ac:spMkLst>
            <pc:docMk/>
            <pc:sldMk cId="0" sldId="266"/>
            <ac:spMk id="7" creationId="{A992E6BE-71B3-4CD0-AAC8-6AF16892B28C}"/>
          </ac:spMkLst>
        </pc:spChg>
        <pc:spChg chg="mod">
          <ac:chgData name="Beyer, Michelle T." userId="b51a5103-6728-464b-90b4-c433bd40538c" providerId="ADAL" clId="{26698F75-319B-45CC-990E-284156E5894B}" dt="2021-09-09T19:03:08.419" v="667"/>
          <ac:spMkLst>
            <pc:docMk/>
            <pc:sldMk cId="0" sldId="266"/>
            <ac:spMk id="142" creationId="{00000000-0000-0000-0000-000000000000}"/>
          </ac:spMkLst>
        </pc:spChg>
        <pc:picChg chg="add mod modCrop">
          <ac:chgData name="Beyer, Michelle T." userId="b51a5103-6728-464b-90b4-c433bd40538c" providerId="ADAL" clId="{26698F75-319B-45CC-990E-284156E5894B}" dt="2021-09-09T19:05:20.547" v="692" actId="1076"/>
          <ac:picMkLst>
            <pc:docMk/>
            <pc:sldMk cId="0" sldId="266"/>
            <ac:picMk id="5" creationId="{5D22A724-1D9F-4482-8BDB-52A47F348689}"/>
          </ac:picMkLst>
        </pc:picChg>
        <pc:picChg chg="add mod modCrop">
          <ac:chgData name="Beyer, Michelle T." userId="b51a5103-6728-464b-90b4-c433bd40538c" providerId="ADAL" clId="{26698F75-319B-45CC-990E-284156E5894B}" dt="2021-09-09T19:06:06.979" v="699" actId="14100"/>
          <ac:picMkLst>
            <pc:docMk/>
            <pc:sldMk cId="0" sldId="266"/>
            <ac:picMk id="8" creationId="{AE175535-ADC7-45E9-AA5B-579AF4BD0414}"/>
          </ac:picMkLst>
        </pc:picChg>
        <pc:picChg chg="add">
          <ac:chgData name="Beyer, Michelle T." userId="b51a5103-6728-464b-90b4-c433bd40538c" providerId="ADAL" clId="{26698F75-319B-45CC-990E-284156E5894B}" dt="2021-09-09T19:19:46.603" v="1058"/>
          <ac:picMkLst>
            <pc:docMk/>
            <pc:sldMk cId="0" sldId="266"/>
            <ac:picMk id="13" creationId="{7E8EB240-637A-4DD3-8F53-697813886FA7}"/>
          </ac:picMkLst>
        </pc:picChg>
        <pc:picChg chg="del">
          <ac:chgData name="Beyer, Michelle T." userId="b51a5103-6728-464b-90b4-c433bd40538c" providerId="ADAL" clId="{26698F75-319B-45CC-990E-284156E5894B}" dt="2021-09-09T19:03:18.158" v="671" actId="478"/>
          <ac:picMkLst>
            <pc:docMk/>
            <pc:sldMk cId="0" sldId="266"/>
            <ac:picMk id="143" creationId="{00000000-0000-0000-0000-000000000000}"/>
          </ac:picMkLst>
        </pc:picChg>
        <pc:cxnChg chg="add mod">
          <ac:chgData name="Beyer, Michelle T." userId="b51a5103-6728-464b-90b4-c433bd40538c" providerId="ADAL" clId="{26698F75-319B-45CC-990E-284156E5894B}" dt="2021-09-09T19:06:27.435" v="700" actId="11529"/>
          <ac:cxnSpMkLst>
            <pc:docMk/>
            <pc:sldMk cId="0" sldId="266"/>
            <ac:cxnSpMk id="10" creationId="{99754DC9-E2CE-4579-993A-35E4DBF134CA}"/>
          </ac:cxnSpMkLst>
        </pc:cxnChg>
      </pc:sldChg>
      <pc:sldChg chg="addSp delSp modSp">
        <pc:chgData name="Beyer, Michelle T." userId="b51a5103-6728-464b-90b4-c433bd40538c" providerId="ADAL" clId="{26698F75-319B-45CC-990E-284156E5894B}" dt="2021-09-09T19:13:24.636" v="994" actId="27636"/>
        <pc:sldMkLst>
          <pc:docMk/>
          <pc:sldMk cId="0" sldId="267"/>
        </pc:sldMkLst>
        <pc:spChg chg="add mod">
          <ac:chgData name="Beyer, Michelle T." userId="b51a5103-6728-464b-90b4-c433bd40538c" providerId="ADAL" clId="{26698F75-319B-45CC-990E-284156E5894B}" dt="2021-09-09T19:08:03.461" v="797" actId="207"/>
          <ac:spMkLst>
            <pc:docMk/>
            <pc:sldMk cId="0" sldId="267"/>
            <ac:spMk id="2" creationId="{E01ACABE-7492-4F84-95BA-2CA9AD968C57}"/>
          </ac:spMkLst>
        </pc:spChg>
        <pc:spChg chg="add mod">
          <ac:chgData name="Beyer, Michelle T." userId="b51a5103-6728-464b-90b4-c433bd40538c" providerId="ADAL" clId="{26698F75-319B-45CC-990E-284156E5894B}" dt="2021-09-09T19:13:24.636" v="994" actId="27636"/>
          <ac:spMkLst>
            <pc:docMk/>
            <pc:sldMk cId="0" sldId="267"/>
            <ac:spMk id="3" creationId="{6BF3E0A5-77B7-49CD-BF32-D9170B30EC4F}"/>
          </ac:spMkLst>
        </pc:spChg>
        <pc:spChg chg="del mod">
          <ac:chgData name="Beyer, Michelle T." userId="b51a5103-6728-464b-90b4-c433bd40538c" providerId="ADAL" clId="{26698F75-319B-45CC-990E-284156E5894B}" dt="2021-09-09T19:08:11.084" v="798" actId="478"/>
          <ac:spMkLst>
            <pc:docMk/>
            <pc:sldMk cId="0" sldId="267"/>
            <ac:spMk id="144" creationId="{00000000-0000-0000-0000-000000000000}"/>
          </ac:spMkLst>
        </pc:spChg>
        <pc:spChg chg="del mod">
          <ac:chgData name="Beyer, Michelle T." userId="b51a5103-6728-464b-90b4-c433bd40538c" providerId="ADAL" clId="{26698F75-319B-45CC-990E-284156E5894B}" dt="2021-09-09T19:08:17.358" v="800" actId="478"/>
          <ac:spMkLst>
            <pc:docMk/>
            <pc:sldMk cId="0" sldId="267"/>
            <ac:spMk id="145" creationId="{00000000-0000-0000-0000-000000000000}"/>
          </ac:spMkLst>
        </pc:spChg>
      </pc:sldChg>
      <pc:sldChg chg="addSp delSp modSp">
        <pc:chgData name="Beyer, Michelle T." userId="b51a5103-6728-464b-90b4-c433bd40538c" providerId="ADAL" clId="{26698F75-319B-45CC-990E-284156E5894B}" dt="2021-09-09T19:20:06.129" v="1064" actId="1076"/>
        <pc:sldMkLst>
          <pc:docMk/>
          <pc:sldMk cId="0" sldId="268"/>
        </pc:sldMkLst>
        <pc:spChg chg="add mod">
          <ac:chgData name="Beyer, Michelle T." userId="b51a5103-6728-464b-90b4-c433bd40538c" providerId="ADAL" clId="{26698F75-319B-45CC-990E-284156E5894B}" dt="2021-09-09T19:17:18.473" v="1035" actId="14100"/>
          <ac:spMkLst>
            <pc:docMk/>
            <pc:sldMk cId="0" sldId="268"/>
            <ac:spMk id="2" creationId="{AA5C4049-B8CB-4448-A8D9-0072EC19E7F5}"/>
          </ac:spMkLst>
        </pc:spChg>
        <pc:spChg chg="add mod">
          <ac:chgData name="Beyer, Michelle T." userId="b51a5103-6728-464b-90b4-c433bd40538c" providerId="ADAL" clId="{26698F75-319B-45CC-990E-284156E5894B}" dt="2021-09-09T19:20:06.129" v="1064" actId="1076"/>
          <ac:spMkLst>
            <pc:docMk/>
            <pc:sldMk cId="0" sldId="268"/>
            <ac:spMk id="3" creationId="{FDA05A75-A758-4382-99AA-2ACF4282EF08}"/>
          </ac:spMkLst>
        </pc:spChg>
        <pc:spChg chg="del mod">
          <ac:chgData name="Beyer, Michelle T." userId="b51a5103-6728-464b-90b4-c433bd40538c" providerId="ADAL" clId="{26698F75-319B-45CC-990E-284156E5894B}" dt="2021-09-09T19:14:52.984" v="1010" actId="478"/>
          <ac:spMkLst>
            <pc:docMk/>
            <pc:sldMk cId="0" sldId="268"/>
            <ac:spMk id="146" creationId="{00000000-0000-0000-0000-000000000000}"/>
          </ac:spMkLst>
        </pc:spChg>
        <pc:spChg chg="del mod">
          <ac:chgData name="Beyer, Michelle T." userId="b51a5103-6728-464b-90b4-c433bd40538c" providerId="ADAL" clId="{26698F75-319B-45CC-990E-284156E5894B}" dt="2021-09-09T19:13:53.090" v="997" actId="478"/>
          <ac:spMkLst>
            <pc:docMk/>
            <pc:sldMk cId="0" sldId="268"/>
            <ac:spMk id="147" creationId="{00000000-0000-0000-0000-000000000000}"/>
          </ac:spMkLst>
        </pc:spChg>
        <pc:picChg chg="add">
          <ac:chgData name="Beyer, Michelle T." userId="b51a5103-6728-464b-90b4-c433bd40538c" providerId="ADAL" clId="{26698F75-319B-45CC-990E-284156E5894B}" dt="2021-09-09T19:19:48.647" v="1059"/>
          <ac:picMkLst>
            <pc:docMk/>
            <pc:sldMk cId="0" sldId="268"/>
            <ac:picMk id="6" creationId="{2A4474EF-E58D-4E7C-A4C7-879CF3316246}"/>
          </ac:picMkLst>
        </pc:picChg>
      </pc:sldChg>
      <pc:sldChg chg="modSp del">
        <pc:chgData name="Beyer, Michelle T." userId="b51a5103-6728-464b-90b4-c433bd40538c" providerId="ADAL" clId="{26698F75-319B-45CC-990E-284156E5894B}" dt="2021-09-09T19:16:09.924" v="1022" actId="2696"/>
        <pc:sldMkLst>
          <pc:docMk/>
          <pc:sldMk cId="0" sldId="269"/>
        </pc:sldMkLst>
        <pc:spChg chg="mod">
          <ac:chgData name="Beyer, Michelle T." userId="b51a5103-6728-464b-90b4-c433bd40538c" providerId="ADAL" clId="{26698F75-319B-45CC-990E-284156E5894B}" dt="2021-09-09T19:15:21.657" v="1016"/>
          <ac:spMkLst>
            <pc:docMk/>
            <pc:sldMk cId="0" sldId="269"/>
            <ac:spMk id="149" creationId="{00000000-0000-0000-0000-000000000000}"/>
          </ac:spMkLst>
        </pc:spChg>
      </pc:sldChg>
      <pc:sldChg chg="modSp del">
        <pc:chgData name="Beyer, Michelle T." userId="b51a5103-6728-464b-90b4-c433bd40538c" providerId="ADAL" clId="{26698F75-319B-45CC-990E-284156E5894B}" dt="2021-09-09T19:17:21.279" v="1036" actId="2696"/>
        <pc:sldMkLst>
          <pc:docMk/>
          <pc:sldMk cId="0" sldId="270"/>
        </pc:sldMkLst>
        <pc:spChg chg="mod">
          <ac:chgData name="Beyer, Michelle T." userId="b51a5103-6728-464b-90b4-c433bd40538c" providerId="ADAL" clId="{26698F75-319B-45CC-990E-284156E5894B}" dt="2021-09-09T19:16:21.992" v="1024"/>
          <ac:spMkLst>
            <pc:docMk/>
            <pc:sldMk cId="0" sldId="270"/>
            <ac:spMk id="151" creationId="{00000000-0000-0000-0000-000000000000}"/>
          </ac:spMkLst>
        </pc:spChg>
      </pc:sldChg>
      <pc:sldChg chg="addSp modSp add">
        <pc:chgData name="Beyer, Michelle T." userId="b51a5103-6728-464b-90b4-c433bd40538c" providerId="ADAL" clId="{26698F75-319B-45CC-990E-284156E5894B}" dt="2021-09-09T19:19:57.256" v="1061" actId="1076"/>
        <pc:sldMkLst>
          <pc:docMk/>
          <pc:sldMk cId="4214569155" sldId="271"/>
        </pc:sldMkLst>
        <pc:spChg chg="mod">
          <ac:chgData name="Beyer, Michelle T." userId="b51a5103-6728-464b-90b4-c433bd40538c" providerId="ADAL" clId="{26698F75-319B-45CC-990E-284156E5894B}" dt="2021-09-09T19:17:14.116" v="1034" actId="27636"/>
          <ac:spMkLst>
            <pc:docMk/>
            <pc:sldMk cId="4214569155" sldId="271"/>
            <ac:spMk id="2" creationId="{AA5C4049-B8CB-4448-A8D9-0072EC19E7F5}"/>
          </ac:spMkLst>
        </pc:spChg>
        <pc:spChg chg="mod">
          <ac:chgData name="Beyer, Michelle T." userId="b51a5103-6728-464b-90b4-c433bd40538c" providerId="ADAL" clId="{26698F75-319B-45CC-990E-284156E5894B}" dt="2021-09-09T19:19:57.256" v="1061" actId="1076"/>
          <ac:spMkLst>
            <pc:docMk/>
            <pc:sldMk cId="4214569155" sldId="271"/>
            <ac:spMk id="3" creationId="{FDA05A75-A758-4382-99AA-2ACF4282EF08}"/>
          </ac:spMkLst>
        </pc:spChg>
        <pc:picChg chg="add">
          <ac:chgData name="Beyer, Michelle T." userId="b51a5103-6728-464b-90b4-c433bd40538c" providerId="ADAL" clId="{26698F75-319B-45CC-990E-284156E5894B}" dt="2021-09-09T19:19:50.784" v="1060"/>
          <ac:picMkLst>
            <pc:docMk/>
            <pc:sldMk cId="4214569155" sldId="271"/>
            <ac:picMk id="4" creationId="{9F983AE8-EDC8-4CCF-A30C-0008BB76A714}"/>
          </ac:picMkLst>
        </pc:picChg>
      </pc:sldChg>
      <pc:sldChg chg="addSp modSp add">
        <pc:chgData name="Beyer, Michelle T." userId="b51a5103-6728-464b-90b4-c433bd40538c" providerId="ADAL" clId="{26698F75-319B-45CC-990E-284156E5894B}" dt="2021-09-09T19:20:02.696" v="1063" actId="1076"/>
        <pc:sldMkLst>
          <pc:docMk/>
          <pc:sldMk cId="807777691" sldId="272"/>
        </pc:sldMkLst>
        <pc:spChg chg="mod">
          <ac:chgData name="Beyer, Michelle T." userId="b51a5103-6728-464b-90b4-c433bd40538c" providerId="ADAL" clId="{26698F75-319B-45CC-990E-284156E5894B}" dt="2021-09-09T19:17:09.270" v="1032" actId="27636"/>
          <ac:spMkLst>
            <pc:docMk/>
            <pc:sldMk cId="807777691" sldId="272"/>
            <ac:spMk id="2" creationId="{AA5C4049-B8CB-4448-A8D9-0072EC19E7F5}"/>
          </ac:spMkLst>
        </pc:spChg>
        <pc:spChg chg="mod">
          <ac:chgData name="Beyer, Michelle T." userId="b51a5103-6728-464b-90b4-c433bd40538c" providerId="ADAL" clId="{26698F75-319B-45CC-990E-284156E5894B}" dt="2021-09-09T19:20:02.696" v="1063" actId="1076"/>
          <ac:spMkLst>
            <pc:docMk/>
            <pc:sldMk cId="807777691" sldId="272"/>
            <ac:spMk id="3" creationId="{FDA05A75-A758-4382-99AA-2ACF4282EF08}"/>
          </ac:spMkLst>
        </pc:spChg>
        <pc:picChg chg="add">
          <ac:chgData name="Beyer, Michelle T." userId="b51a5103-6728-464b-90b4-c433bd40538c" providerId="ADAL" clId="{26698F75-319B-45CC-990E-284156E5894B}" dt="2021-09-09T19:20:00.678" v="1062"/>
          <ac:picMkLst>
            <pc:docMk/>
            <pc:sldMk cId="807777691" sldId="272"/>
            <ac:picMk id="4" creationId="{012012CC-FCC1-4BF9-B9F2-9C141173DD8F}"/>
          </ac:picMkLst>
        </pc:picChg>
      </pc:sldChg>
      <pc:sldMasterChg chg="addSp modSp modSldLayout">
        <pc:chgData name="Beyer, Michelle T." userId="b51a5103-6728-464b-90b4-c433bd40538c" providerId="ADAL" clId="{26698F75-319B-45CC-990E-284156E5894B}" dt="2021-09-09T19:19:21.579" v="1056" actId="171"/>
        <pc:sldMasterMkLst>
          <pc:docMk/>
          <pc:sldMasterMk cId="1227695624" sldId="2147483745"/>
        </pc:sldMasterMkLst>
        <pc:spChg chg="mod">
          <ac:chgData name="Beyer, Michelle T." userId="b51a5103-6728-464b-90b4-c433bd40538c" providerId="ADAL" clId="{26698F75-319B-45CC-990E-284156E5894B}" dt="2021-09-09T18:23:46.231" v="36" actId="16037"/>
          <ac:spMkLst>
            <pc:docMk/>
            <pc:sldMasterMk cId="1227695624" sldId="2147483745"/>
            <ac:spMk id="7" creationId="{00000000-0000-0000-0000-000000000000}"/>
          </ac:spMkLst>
        </pc:spChg>
        <pc:picChg chg="add mod modCrop">
          <ac:chgData name="Beyer, Michelle T." userId="b51a5103-6728-464b-90b4-c433bd40538c" providerId="ADAL" clId="{26698F75-319B-45CC-990E-284156E5894B}" dt="2021-09-09T18:24:05.640" v="37" actId="1076"/>
          <ac:picMkLst>
            <pc:docMk/>
            <pc:sldMasterMk cId="1227695624" sldId="2147483745"/>
            <ac:picMk id="9" creationId="{942297D5-F5FB-4BB5-9727-D87198F9CE07}"/>
          </ac:picMkLst>
        </pc:picChg>
        <pc:sldLayoutChg chg="addSp delSp modSp">
          <pc:chgData name="Beyer, Michelle T." userId="b51a5103-6728-464b-90b4-c433bd40538c" providerId="ADAL" clId="{26698F75-319B-45CC-990E-284156E5894B}" dt="2021-09-09T18:23:20.367" v="35" actId="1076"/>
          <pc:sldLayoutMkLst>
            <pc:docMk/>
            <pc:sldMasterMk cId="1227695624" sldId="2147483745"/>
            <pc:sldLayoutMk cId="449901823" sldId="2147483746"/>
          </pc:sldLayoutMkLst>
          <pc:spChg chg="mod">
            <ac:chgData name="Beyer, Michelle T." userId="b51a5103-6728-464b-90b4-c433bd40538c" providerId="ADAL" clId="{26698F75-319B-45CC-990E-284156E5894B}" dt="2021-09-09T18:23:20.367" v="35" actId="1076"/>
            <ac:spMkLst>
              <pc:docMk/>
              <pc:sldMasterMk cId="1227695624" sldId="2147483745"/>
              <pc:sldLayoutMk cId="449901823" sldId="2147483746"/>
              <ac:spMk id="2" creationId="{00000000-0000-0000-0000-000000000000}"/>
            </ac:spMkLst>
          </pc:spChg>
          <pc:spChg chg="del mod">
            <ac:chgData name="Beyer, Michelle T." userId="b51a5103-6728-464b-90b4-c433bd40538c" providerId="ADAL" clId="{26698F75-319B-45CC-990E-284156E5894B}" dt="2021-09-09T18:21:25.928" v="26" actId="478"/>
            <ac:spMkLst>
              <pc:docMk/>
              <pc:sldMasterMk cId="1227695624" sldId="2147483745"/>
              <pc:sldLayoutMk cId="449901823" sldId="2147483746"/>
              <ac:spMk id="6" creationId="{00000000-0000-0000-0000-000000000000}"/>
            </ac:spMkLst>
          </pc:spChg>
          <pc:spChg chg="add del mod">
            <ac:chgData name="Beyer, Michelle T." userId="b51a5103-6728-464b-90b4-c433bd40538c" providerId="ADAL" clId="{26698F75-319B-45CC-990E-284156E5894B}" dt="2021-09-09T18:20:00.778" v="9" actId="478"/>
            <ac:spMkLst>
              <pc:docMk/>
              <pc:sldMasterMk cId="1227695624" sldId="2147483745"/>
              <pc:sldLayoutMk cId="449901823" sldId="2147483746"/>
              <ac:spMk id="13" creationId="{A77385CB-A732-4545-B44B-9E682B8002B4}"/>
            </ac:spMkLst>
          </pc:spChg>
          <pc:picChg chg="add mod">
            <ac:chgData name="Beyer, Michelle T." userId="b51a5103-6728-464b-90b4-c433bd40538c" providerId="ADAL" clId="{26698F75-319B-45CC-990E-284156E5894B}" dt="2021-09-09T18:18:36.576" v="6" actId="1076"/>
            <ac:picMkLst>
              <pc:docMk/>
              <pc:sldMasterMk cId="1227695624" sldId="2147483745"/>
              <pc:sldLayoutMk cId="449901823" sldId="2147483746"/>
              <ac:picMk id="10" creationId="{2A10BE3C-C0D0-40A4-9984-DCB34FE74401}"/>
            </ac:picMkLst>
          </pc:picChg>
          <pc:picChg chg="add del mod">
            <ac:chgData name="Beyer, Michelle T." userId="b51a5103-6728-464b-90b4-c433bd40538c" providerId="ADAL" clId="{26698F75-319B-45CC-990E-284156E5894B}" dt="2021-09-09T18:23:10.436" v="33" actId="478"/>
            <ac:picMkLst>
              <pc:docMk/>
              <pc:sldMasterMk cId="1227695624" sldId="2147483745"/>
              <pc:sldLayoutMk cId="449901823" sldId="2147483746"/>
              <ac:picMk id="12" creationId="{FEBA446B-A1C9-44F7-81F7-5C1B562206E1}"/>
            </ac:picMkLst>
          </pc:picChg>
          <pc:picChg chg="add mod modCrop">
            <ac:chgData name="Beyer, Michelle T." userId="b51a5103-6728-464b-90b4-c433bd40538c" providerId="ADAL" clId="{26698F75-319B-45CC-990E-284156E5894B}" dt="2021-09-09T18:23:13.560" v="34" actId="14100"/>
            <ac:picMkLst>
              <pc:docMk/>
              <pc:sldMasterMk cId="1227695624" sldId="2147483745"/>
              <pc:sldLayoutMk cId="449901823" sldId="2147483746"/>
              <ac:picMk id="1026" creationId="{B24A7714-C940-4E58-945F-F461F1840DB2}"/>
            </ac:picMkLst>
          </pc:picChg>
        </pc:sldLayoutChg>
        <pc:sldLayoutChg chg="addSp delSp modSp">
          <pc:chgData name="Beyer, Michelle T." userId="b51a5103-6728-464b-90b4-c433bd40538c" providerId="ADAL" clId="{26698F75-319B-45CC-990E-284156E5894B}" dt="2021-09-09T19:19:21.579" v="1056" actId="171"/>
          <pc:sldLayoutMkLst>
            <pc:docMk/>
            <pc:sldMasterMk cId="1227695624" sldId="2147483745"/>
            <pc:sldLayoutMk cId="647415972" sldId="2147483752"/>
          </pc:sldLayoutMkLst>
          <pc:spChg chg="add del">
            <ac:chgData name="Beyer, Michelle T." userId="b51a5103-6728-464b-90b4-c433bd40538c" providerId="ADAL" clId="{26698F75-319B-45CC-990E-284156E5894B}" dt="2021-09-09T18:47:44.711" v="367" actId="11529"/>
            <ac:spMkLst>
              <pc:docMk/>
              <pc:sldMasterMk cId="1227695624" sldId="2147483745"/>
              <pc:sldLayoutMk cId="647415972" sldId="2147483752"/>
              <ac:spMk id="2" creationId="{EC9CFE18-2156-4869-974C-E43B78BC3C56}"/>
            </ac:spMkLst>
          </pc:spChg>
          <pc:spChg chg="add mod">
            <ac:chgData name="Beyer, Michelle T." userId="b51a5103-6728-464b-90b4-c433bd40538c" providerId="ADAL" clId="{26698F75-319B-45CC-990E-284156E5894B}" dt="2021-09-09T18:47:58.168" v="370" actId="14100"/>
            <ac:spMkLst>
              <pc:docMk/>
              <pc:sldMasterMk cId="1227695624" sldId="2147483745"/>
              <pc:sldLayoutMk cId="647415972" sldId="2147483752"/>
              <ac:spMk id="3" creationId="{57AC02CF-1009-4C40-ACD4-3E8C1192A95D}"/>
            </ac:spMkLst>
          </pc:spChg>
          <pc:spChg chg="add del">
            <ac:chgData name="Beyer, Michelle T." userId="b51a5103-6728-464b-90b4-c433bd40538c" providerId="ADAL" clId="{26698F75-319B-45CC-990E-284156E5894B}" dt="2021-09-09T18:48:52.843" v="371" actId="11529"/>
            <ac:spMkLst>
              <pc:docMk/>
              <pc:sldMasterMk cId="1227695624" sldId="2147483745"/>
              <pc:sldLayoutMk cId="647415972" sldId="2147483752"/>
              <ac:spMk id="4" creationId="{0239F91A-614B-4A8C-A599-AC1F8189CAC3}"/>
            </ac:spMkLst>
          </pc:spChg>
          <pc:spChg chg="add mod ord">
            <ac:chgData name="Beyer, Michelle T." userId="b51a5103-6728-464b-90b4-c433bd40538c" providerId="ADAL" clId="{26698F75-319B-45CC-990E-284156E5894B}" dt="2021-09-09T19:19:21.579" v="1056" actId="171"/>
            <ac:spMkLst>
              <pc:docMk/>
              <pc:sldMasterMk cId="1227695624" sldId="2147483745"/>
              <pc:sldLayoutMk cId="647415972" sldId="2147483752"/>
              <ac:spMk id="8" creationId="{D964EB30-C4BC-468D-B421-7D12E324F7F0}"/>
            </ac:spMkLst>
          </pc:spChg>
          <pc:picChg chg="add mod modCrop">
            <ac:chgData name="Beyer, Michelle T." userId="b51a5103-6728-464b-90b4-c433bd40538c" providerId="ADAL" clId="{26698F75-319B-45CC-990E-284156E5894B}" dt="2021-09-09T19:18:43.899" v="1049" actId="1076"/>
            <ac:picMkLst>
              <pc:docMk/>
              <pc:sldMasterMk cId="1227695624" sldId="2147483745"/>
              <pc:sldLayoutMk cId="647415972" sldId="2147483752"/>
              <ac:picMk id="10" creationId="{7CB6A885-592F-4A14-B2F9-A29AE8EFD2B2}"/>
            </ac:picMkLst>
          </pc:picChg>
        </pc:sldLayoutChg>
      </pc:sldMasterChg>
    </pc:docChg>
  </pc:docChgLst>
  <pc:docChgLst>
    <pc:chgData name="Beyer, Michelle T." userId="b51a5103-6728-464b-90b4-c433bd40538c" providerId="ADAL" clId="{B7E007A4-50C9-40D4-A669-0D4CA522ECA5}"/>
    <pc:docChg chg="modSld">
      <pc:chgData name="Beyer, Michelle T." userId="b51a5103-6728-464b-90b4-c433bd40538c" providerId="ADAL" clId="{B7E007A4-50C9-40D4-A669-0D4CA522ECA5}" dt="2023-02-23T18:55:23.851" v="0" actId="1076"/>
      <pc:docMkLst>
        <pc:docMk/>
      </pc:docMkLst>
      <pc:sldChg chg="modSp mod">
        <pc:chgData name="Beyer, Michelle T." userId="b51a5103-6728-464b-90b4-c433bd40538c" providerId="ADAL" clId="{B7E007A4-50C9-40D4-A669-0D4CA522ECA5}" dt="2023-02-23T18:55:23.851" v="0" actId="1076"/>
        <pc:sldMkLst>
          <pc:docMk/>
          <pc:sldMk cId="0" sldId="263"/>
        </pc:sldMkLst>
        <pc:spChg chg="mod">
          <ac:chgData name="Beyer, Michelle T." userId="b51a5103-6728-464b-90b4-c433bd40538c" providerId="ADAL" clId="{B7E007A4-50C9-40D4-A669-0D4CA522ECA5}" dt="2023-02-23T18:55:23.851" v="0" actId="1076"/>
          <ac:spMkLst>
            <pc:docMk/>
            <pc:sldMk cId="0" sldId="263"/>
            <ac:spMk id="4" creationId="{97AA6C92-7C7C-46C6-9625-9AB90BEA87BC}"/>
          </ac:spMkLst>
        </pc:spChg>
      </pc:sldChg>
    </pc:docChg>
  </pc:docChgLst>
  <pc:docChgLst>
    <pc:chgData name="Beyer, Michelle T." userId="b51a5103-6728-464b-90b4-c433bd40538c" providerId="ADAL" clId="{1F0B9EC0-901B-4162-8E4E-A68479A096E1}"/>
    <pc:docChg chg="custSel modSld">
      <pc:chgData name="Beyer, Michelle T." userId="b51a5103-6728-464b-90b4-c433bd40538c" providerId="ADAL" clId="{1F0B9EC0-901B-4162-8E4E-A68479A096E1}" dt="2022-10-03T12:50:48.442" v="79" actId="20577"/>
      <pc:docMkLst>
        <pc:docMk/>
      </pc:docMkLst>
      <pc:sldChg chg="addSp modSp mod">
        <pc:chgData name="Beyer, Michelle T." userId="b51a5103-6728-464b-90b4-c433bd40538c" providerId="ADAL" clId="{1F0B9EC0-901B-4162-8E4E-A68479A096E1}" dt="2022-10-03T12:50:32.907" v="77" actId="403"/>
        <pc:sldMkLst>
          <pc:docMk/>
          <pc:sldMk cId="0" sldId="256"/>
        </pc:sldMkLst>
        <pc:spChg chg="add mod">
          <ac:chgData name="Beyer, Michelle T." userId="b51a5103-6728-464b-90b4-c433bd40538c" providerId="ADAL" clId="{1F0B9EC0-901B-4162-8E4E-A68479A096E1}" dt="2022-10-03T12:50:32.907" v="77" actId="403"/>
          <ac:spMkLst>
            <pc:docMk/>
            <pc:sldMk cId="0" sldId="256"/>
            <ac:spMk id="2" creationId="{4F16DC69-6837-4C09-95EB-36876A3F8F68}"/>
          </ac:spMkLst>
        </pc:spChg>
      </pc:sldChg>
      <pc:sldChg chg="modSp mod">
        <pc:chgData name="Beyer, Michelle T." userId="b51a5103-6728-464b-90b4-c433bd40538c" providerId="ADAL" clId="{1F0B9EC0-901B-4162-8E4E-A68479A096E1}" dt="2022-10-03T12:50:48.442" v="79" actId="20577"/>
        <pc:sldMkLst>
          <pc:docMk/>
          <pc:sldMk cId="0" sldId="259"/>
        </pc:sldMkLst>
        <pc:spChg chg="mod">
          <ac:chgData name="Beyer, Michelle T." userId="b51a5103-6728-464b-90b4-c433bd40538c" providerId="ADAL" clId="{1F0B9EC0-901B-4162-8E4E-A68479A096E1}" dt="2022-10-03T12:50:48.442" v="79" actId="20577"/>
          <ac:spMkLst>
            <pc:docMk/>
            <pc:sldMk cId="0" sldId="259"/>
            <ac:spMk id="3" creationId="{E2BCDB28-4DC8-4E32-9435-E50A21367C48}"/>
          </ac:spMkLst>
        </pc:spChg>
      </pc:sldChg>
    </pc:docChg>
  </pc:docChgLst>
  <pc:docChgLst>
    <pc:chgData name="Beyer, Michelle T." userId="b51a5103-6728-464b-90b4-c433bd40538c" providerId="ADAL" clId="{71B66866-0B76-4294-A01A-16DFA359B9DD}"/>
    <pc:docChg chg="undo custSel modSld sldOrd">
      <pc:chgData name="Beyer, Michelle T." userId="b51a5103-6728-464b-90b4-c433bd40538c" providerId="ADAL" clId="{71B66866-0B76-4294-A01A-16DFA359B9DD}" dt="2022-10-04T16:43:10.628" v="388" actId="20577"/>
      <pc:docMkLst>
        <pc:docMk/>
      </pc:docMkLst>
      <pc:sldChg chg="modSp mod">
        <pc:chgData name="Beyer, Michelle T." userId="b51a5103-6728-464b-90b4-c433bd40538c" providerId="ADAL" clId="{71B66866-0B76-4294-A01A-16DFA359B9DD}" dt="2022-10-04T16:43:10.628" v="388" actId="20577"/>
        <pc:sldMkLst>
          <pc:docMk/>
          <pc:sldMk cId="0" sldId="262"/>
        </pc:sldMkLst>
        <pc:spChg chg="mod">
          <ac:chgData name="Beyer, Michelle T." userId="b51a5103-6728-464b-90b4-c433bd40538c" providerId="ADAL" clId="{71B66866-0B76-4294-A01A-16DFA359B9DD}" dt="2022-10-04T16:43:10.628" v="388" actId="20577"/>
          <ac:spMkLst>
            <pc:docMk/>
            <pc:sldMk cId="0" sldId="262"/>
            <ac:spMk id="4" creationId="{4E0FFA77-438F-4791-A8B4-24706942D5CC}"/>
          </ac:spMkLst>
        </pc:spChg>
        <pc:spChg chg="mod">
          <ac:chgData name="Beyer, Michelle T." userId="b51a5103-6728-464b-90b4-c433bd40538c" providerId="ADAL" clId="{71B66866-0B76-4294-A01A-16DFA359B9DD}" dt="2022-10-03T12:02:26.613" v="335" actId="20577"/>
          <ac:spMkLst>
            <pc:docMk/>
            <pc:sldMk cId="0" sldId="262"/>
            <ac:spMk id="5" creationId="{703DE74C-D241-4B7D-83E2-3ACD0F9C3CA5}"/>
          </ac:spMkLst>
        </pc:spChg>
      </pc:sldChg>
      <pc:sldChg chg="modSp mod">
        <pc:chgData name="Beyer, Michelle T." userId="b51a5103-6728-464b-90b4-c433bd40538c" providerId="ADAL" clId="{71B66866-0B76-4294-A01A-16DFA359B9DD}" dt="2022-10-03T12:07:52.899" v="368" actId="108"/>
        <pc:sldMkLst>
          <pc:docMk/>
          <pc:sldMk cId="0" sldId="267"/>
        </pc:sldMkLst>
        <pc:spChg chg="mod">
          <ac:chgData name="Beyer, Michelle T." userId="b51a5103-6728-464b-90b4-c433bd40538c" providerId="ADAL" clId="{71B66866-0B76-4294-A01A-16DFA359B9DD}" dt="2022-10-03T12:07:52.899" v="368" actId="108"/>
          <ac:spMkLst>
            <pc:docMk/>
            <pc:sldMk cId="0" sldId="267"/>
            <ac:spMk id="3" creationId="{6BF3E0A5-77B7-49CD-BF32-D9170B30EC4F}"/>
          </ac:spMkLst>
        </pc:spChg>
      </pc:sldChg>
      <pc:sldChg chg="ord">
        <pc:chgData name="Beyer, Michelle T." userId="b51a5103-6728-464b-90b4-c433bd40538c" providerId="ADAL" clId="{71B66866-0B76-4294-A01A-16DFA359B9DD}" dt="2022-10-03T12:11:13.245" v="370"/>
        <pc:sldMkLst>
          <pc:docMk/>
          <pc:sldMk cId="807777691" sldId="272"/>
        </pc:sldMkLst>
      </pc:sldChg>
    </pc:docChg>
  </pc:docChgLst>
  <pc:docChgLst>
    <pc:chgData name="Beyer, Michelle T." userId="b51a5103-6728-464b-90b4-c433bd40538c" providerId="ADAL" clId="{D46C51ED-436A-4A95-BDA0-369A92BC7C46}"/>
    <pc:docChg chg="undo custSel modSld addSection">
      <pc:chgData name="Beyer, Michelle T." userId="b51a5103-6728-464b-90b4-c433bd40538c" providerId="ADAL" clId="{D46C51ED-436A-4A95-BDA0-369A92BC7C46}" dt="2024-01-04T21:19:50.399" v="1331" actId="20577"/>
      <pc:docMkLst>
        <pc:docMk/>
      </pc:docMkLst>
      <pc:sldChg chg="modSp mod">
        <pc:chgData name="Beyer, Michelle T." userId="b51a5103-6728-464b-90b4-c433bd40538c" providerId="ADAL" clId="{D46C51ED-436A-4A95-BDA0-369A92BC7C46}" dt="2024-01-04T21:03:52.314" v="594" actId="6549"/>
        <pc:sldMkLst>
          <pc:docMk/>
          <pc:sldMk cId="0" sldId="258"/>
        </pc:sldMkLst>
        <pc:spChg chg="mod">
          <ac:chgData name="Beyer, Michelle T." userId="b51a5103-6728-464b-90b4-c433bd40538c" providerId="ADAL" clId="{D46C51ED-436A-4A95-BDA0-369A92BC7C46}" dt="2024-01-04T21:03:52.314" v="594" actId="6549"/>
          <ac:spMkLst>
            <pc:docMk/>
            <pc:sldMk cId="0" sldId="258"/>
            <ac:spMk id="3" creationId="{8EAD3669-E16B-4DF0-AC50-B11C9FC0B16D}"/>
          </ac:spMkLst>
        </pc:spChg>
      </pc:sldChg>
      <pc:sldChg chg="modSp mod">
        <pc:chgData name="Beyer, Michelle T." userId="b51a5103-6728-464b-90b4-c433bd40538c" providerId="ADAL" clId="{D46C51ED-436A-4A95-BDA0-369A92BC7C46}" dt="2024-01-04T20:43:41.317" v="158" actId="5793"/>
        <pc:sldMkLst>
          <pc:docMk/>
          <pc:sldMk cId="0" sldId="259"/>
        </pc:sldMkLst>
        <pc:spChg chg="mod">
          <ac:chgData name="Beyer, Michelle T." userId="b51a5103-6728-464b-90b4-c433bd40538c" providerId="ADAL" clId="{D46C51ED-436A-4A95-BDA0-369A92BC7C46}" dt="2024-01-04T20:36:31.740" v="139"/>
          <ac:spMkLst>
            <pc:docMk/>
            <pc:sldMk cId="0" sldId="259"/>
            <ac:spMk id="2" creationId="{01E666D1-CB51-4E17-B1BD-88DC38278380}"/>
          </ac:spMkLst>
        </pc:spChg>
        <pc:spChg chg="mod">
          <ac:chgData name="Beyer, Michelle T." userId="b51a5103-6728-464b-90b4-c433bd40538c" providerId="ADAL" clId="{D46C51ED-436A-4A95-BDA0-369A92BC7C46}" dt="2024-01-04T20:43:41.317" v="158" actId="5793"/>
          <ac:spMkLst>
            <pc:docMk/>
            <pc:sldMk cId="0" sldId="259"/>
            <ac:spMk id="3" creationId="{E2BCDB28-4DC8-4E32-9435-E50A21367C48}"/>
          </ac:spMkLst>
        </pc:spChg>
      </pc:sldChg>
      <pc:sldChg chg="modSp mod">
        <pc:chgData name="Beyer, Michelle T." userId="b51a5103-6728-464b-90b4-c433bd40538c" providerId="ADAL" clId="{D46C51ED-436A-4A95-BDA0-369A92BC7C46}" dt="2024-01-04T20:44:22.436" v="164" actId="5793"/>
        <pc:sldMkLst>
          <pc:docMk/>
          <pc:sldMk cId="0" sldId="260"/>
        </pc:sldMkLst>
        <pc:spChg chg="mod">
          <ac:chgData name="Beyer, Michelle T." userId="b51a5103-6728-464b-90b4-c433bd40538c" providerId="ADAL" clId="{D46C51ED-436A-4A95-BDA0-369A92BC7C46}" dt="2024-01-04T20:44:22.436" v="164" actId="5793"/>
          <ac:spMkLst>
            <pc:docMk/>
            <pc:sldMk cId="0" sldId="260"/>
            <ac:spMk id="3" creationId="{B12B9103-558F-4C8E-AFE1-2055FDE9924C}"/>
          </ac:spMkLst>
        </pc:spChg>
        <pc:picChg chg="mod">
          <ac:chgData name="Beyer, Michelle T." userId="b51a5103-6728-464b-90b4-c433bd40538c" providerId="ADAL" clId="{D46C51ED-436A-4A95-BDA0-369A92BC7C46}" dt="2024-01-04T20:37:01.974" v="147" actId="1076"/>
          <ac:picMkLst>
            <pc:docMk/>
            <pc:sldMk cId="0" sldId="260"/>
            <ac:picMk id="6" creationId="{F30CA73D-0565-4052-A74E-E667C29E74CF}"/>
          </ac:picMkLst>
        </pc:picChg>
      </pc:sldChg>
      <pc:sldChg chg="modSp mod">
        <pc:chgData name="Beyer, Michelle T." userId="b51a5103-6728-464b-90b4-c433bd40538c" providerId="ADAL" clId="{D46C51ED-436A-4A95-BDA0-369A92BC7C46}" dt="2024-01-04T20:45:42.355" v="234" actId="404"/>
        <pc:sldMkLst>
          <pc:docMk/>
          <pc:sldMk cId="0" sldId="261"/>
        </pc:sldMkLst>
        <pc:spChg chg="mod">
          <ac:chgData name="Beyer, Michelle T." userId="b51a5103-6728-464b-90b4-c433bd40538c" providerId="ADAL" clId="{D46C51ED-436A-4A95-BDA0-369A92BC7C46}" dt="2024-01-04T20:45:42.355" v="234" actId="404"/>
          <ac:spMkLst>
            <pc:docMk/>
            <pc:sldMk cId="0" sldId="261"/>
            <ac:spMk id="3" creationId="{3B832EA7-5964-4C43-8921-E31FC8DCFB69}"/>
          </ac:spMkLst>
        </pc:spChg>
      </pc:sldChg>
      <pc:sldChg chg="addSp modSp mod">
        <pc:chgData name="Beyer, Michelle T." userId="b51a5103-6728-464b-90b4-c433bd40538c" providerId="ADAL" clId="{D46C51ED-436A-4A95-BDA0-369A92BC7C46}" dt="2024-01-04T20:52:20.229" v="313" actId="1076"/>
        <pc:sldMkLst>
          <pc:docMk/>
          <pc:sldMk cId="0" sldId="263"/>
        </pc:sldMkLst>
        <pc:spChg chg="mod">
          <ac:chgData name="Beyer, Michelle T." userId="b51a5103-6728-464b-90b4-c433bd40538c" providerId="ADAL" clId="{D46C51ED-436A-4A95-BDA0-369A92BC7C46}" dt="2024-01-04T20:52:16.257" v="312" actId="1076"/>
          <ac:spMkLst>
            <pc:docMk/>
            <pc:sldMk cId="0" sldId="263"/>
            <ac:spMk id="3" creationId="{C7D3A594-6377-4BFD-8D3C-6BC02A04148C}"/>
          </ac:spMkLst>
        </pc:spChg>
        <pc:spChg chg="mod">
          <ac:chgData name="Beyer, Michelle T." userId="b51a5103-6728-464b-90b4-c433bd40538c" providerId="ADAL" clId="{D46C51ED-436A-4A95-BDA0-369A92BC7C46}" dt="2024-01-04T20:49:37.572" v="277" actId="1076"/>
          <ac:spMkLst>
            <pc:docMk/>
            <pc:sldMk cId="0" sldId="263"/>
            <ac:spMk id="4" creationId="{97AA6C92-7C7C-46C6-9625-9AB90BEA87BC}"/>
          </ac:spMkLst>
        </pc:spChg>
        <pc:spChg chg="add mod">
          <ac:chgData name="Beyer, Michelle T." userId="b51a5103-6728-464b-90b4-c433bd40538c" providerId="ADAL" clId="{D46C51ED-436A-4A95-BDA0-369A92BC7C46}" dt="2024-01-04T20:52:20.229" v="313" actId="1076"/>
          <ac:spMkLst>
            <pc:docMk/>
            <pc:sldMk cId="0" sldId="263"/>
            <ac:spMk id="5" creationId="{ECDB845A-5369-F83B-E769-47C83E7E0F51}"/>
          </ac:spMkLst>
        </pc:spChg>
      </pc:sldChg>
      <pc:sldChg chg="modSp mod">
        <pc:chgData name="Beyer, Michelle T." userId="b51a5103-6728-464b-90b4-c433bd40538c" providerId="ADAL" clId="{D46C51ED-436A-4A95-BDA0-369A92BC7C46}" dt="2024-01-04T20:54:42.910" v="396" actId="13926"/>
        <pc:sldMkLst>
          <pc:docMk/>
          <pc:sldMk cId="0" sldId="264"/>
        </pc:sldMkLst>
        <pc:spChg chg="mod">
          <ac:chgData name="Beyer, Michelle T." userId="b51a5103-6728-464b-90b4-c433bd40538c" providerId="ADAL" clId="{D46C51ED-436A-4A95-BDA0-369A92BC7C46}" dt="2024-01-04T20:54:42.910" v="396" actId="13926"/>
          <ac:spMkLst>
            <pc:docMk/>
            <pc:sldMk cId="0" sldId="264"/>
            <ac:spMk id="8" creationId="{C948D99A-BF62-0FEA-02D0-94061929CA8A}"/>
          </ac:spMkLst>
        </pc:spChg>
      </pc:sldChg>
      <pc:sldChg chg="addSp delSp modSp mod">
        <pc:chgData name="Beyer, Michelle T." userId="b51a5103-6728-464b-90b4-c433bd40538c" providerId="ADAL" clId="{D46C51ED-436A-4A95-BDA0-369A92BC7C46}" dt="2024-01-04T20:58:13.290" v="504" actId="113"/>
        <pc:sldMkLst>
          <pc:docMk/>
          <pc:sldMk cId="0" sldId="265"/>
        </pc:sldMkLst>
        <pc:spChg chg="add del mod">
          <ac:chgData name="Beyer, Michelle T." userId="b51a5103-6728-464b-90b4-c433bd40538c" providerId="ADAL" clId="{D46C51ED-436A-4A95-BDA0-369A92BC7C46}" dt="2024-01-04T20:58:13.290" v="504" actId="113"/>
          <ac:spMkLst>
            <pc:docMk/>
            <pc:sldMk cId="0" sldId="265"/>
            <ac:spMk id="2" creationId="{40AC1479-8767-4926-8CEB-EC8365F467D3}"/>
          </ac:spMkLst>
        </pc:spChg>
        <pc:spChg chg="add del mod">
          <ac:chgData name="Beyer, Michelle T." userId="b51a5103-6728-464b-90b4-c433bd40538c" providerId="ADAL" clId="{D46C51ED-436A-4A95-BDA0-369A92BC7C46}" dt="2024-01-04T20:55:42.546" v="405" actId="478"/>
          <ac:spMkLst>
            <pc:docMk/>
            <pc:sldMk cId="0" sldId="265"/>
            <ac:spMk id="136" creationId="{00000000-0000-0000-0000-000000000000}"/>
          </ac:spMkLst>
        </pc:spChg>
        <pc:picChg chg="mod">
          <ac:chgData name="Beyer, Michelle T." userId="b51a5103-6728-464b-90b4-c433bd40538c" providerId="ADAL" clId="{D46C51ED-436A-4A95-BDA0-369A92BC7C46}" dt="2024-01-04T20:55:38.415" v="404" actId="1076"/>
          <ac:picMkLst>
            <pc:docMk/>
            <pc:sldMk cId="0" sldId="265"/>
            <ac:picMk id="137" creationId="{00000000-0000-0000-0000-000000000000}"/>
          </ac:picMkLst>
        </pc:picChg>
      </pc:sldChg>
      <pc:sldChg chg="addSp delSp modSp mod">
        <pc:chgData name="Beyer, Michelle T." userId="b51a5103-6728-464b-90b4-c433bd40538c" providerId="ADAL" clId="{D46C51ED-436A-4A95-BDA0-369A92BC7C46}" dt="2024-01-04T21:06:50.322" v="601" actId="14100"/>
        <pc:sldMkLst>
          <pc:docMk/>
          <pc:sldMk cId="0" sldId="266"/>
        </pc:sldMkLst>
        <pc:picChg chg="add mod">
          <ac:chgData name="Beyer, Michelle T." userId="b51a5103-6728-464b-90b4-c433bd40538c" providerId="ADAL" clId="{D46C51ED-436A-4A95-BDA0-369A92BC7C46}" dt="2024-01-04T21:06:50.322" v="601" actId="14100"/>
          <ac:picMkLst>
            <pc:docMk/>
            <pc:sldMk cId="0" sldId="266"/>
            <ac:picMk id="5" creationId="{DB50D345-5B9B-FA23-954B-8EC97AA2FA8F}"/>
          </ac:picMkLst>
        </pc:picChg>
        <pc:picChg chg="del">
          <ac:chgData name="Beyer, Michelle T." userId="b51a5103-6728-464b-90b4-c433bd40538c" providerId="ADAL" clId="{D46C51ED-436A-4A95-BDA0-369A92BC7C46}" dt="2024-01-04T21:06:28.430" v="595" actId="478"/>
          <ac:picMkLst>
            <pc:docMk/>
            <pc:sldMk cId="0" sldId="266"/>
            <ac:picMk id="9" creationId="{5E02A976-5631-8BC9-A500-7FAEDD177465}"/>
          </ac:picMkLst>
        </pc:picChg>
      </pc:sldChg>
      <pc:sldChg chg="modSp mod">
        <pc:chgData name="Beyer, Michelle T." userId="b51a5103-6728-464b-90b4-c433bd40538c" providerId="ADAL" clId="{D46C51ED-436A-4A95-BDA0-369A92BC7C46}" dt="2024-01-04T21:09:21.887" v="679" actId="20577"/>
        <pc:sldMkLst>
          <pc:docMk/>
          <pc:sldMk cId="0" sldId="267"/>
        </pc:sldMkLst>
        <pc:spChg chg="mod">
          <ac:chgData name="Beyer, Michelle T." userId="b51a5103-6728-464b-90b4-c433bd40538c" providerId="ADAL" clId="{D46C51ED-436A-4A95-BDA0-369A92BC7C46}" dt="2024-01-04T21:09:21.887" v="679" actId="20577"/>
          <ac:spMkLst>
            <pc:docMk/>
            <pc:sldMk cId="0" sldId="267"/>
            <ac:spMk id="3" creationId="{6BF3E0A5-77B7-49CD-BF32-D9170B30EC4F}"/>
          </ac:spMkLst>
        </pc:spChg>
      </pc:sldChg>
      <pc:sldChg chg="modSp mod">
        <pc:chgData name="Beyer, Michelle T." userId="b51a5103-6728-464b-90b4-c433bd40538c" providerId="ADAL" clId="{D46C51ED-436A-4A95-BDA0-369A92BC7C46}" dt="2024-01-04T21:15:02.809" v="1089" actId="20577"/>
        <pc:sldMkLst>
          <pc:docMk/>
          <pc:sldMk cId="0" sldId="268"/>
        </pc:sldMkLst>
        <pc:spChg chg="mod">
          <ac:chgData name="Beyer, Michelle T." userId="b51a5103-6728-464b-90b4-c433bd40538c" providerId="ADAL" clId="{D46C51ED-436A-4A95-BDA0-369A92BC7C46}" dt="2024-01-04T21:15:02.809" v="1089" actId="20577"/>
          <ac:spMkLst>
            <pc:docMk/>
            <pc:sldMk cId="0" sldId="268"/>
            <ac:spMk id="2" creationId="{AA5C4049-B8CB-4448-A8D9-0072EC19E7F5}"/>
          </ac:spMkLst>
        </pc:spChg>
      </pc:sldChg>
      <pc:sldChg chg="modSp mod">
        <pc:chgData name="Beyer, Michelle T." userId="b51a5103-6728-464b-90b4-c433bd40538c" providerId="ADAL" clId="{D46C51ED-436A-4A95-BDA0-369A92BC7C46}" dt="2024-01-04T21:19:50.399" v="1331" actId="20577"/>
        <pc:sldMkLst>
          <pc:docMk/>
          <pc:sldMk cId="807777691" sldId="272"/>
        </pc:sldMkLst>
        <pc:spChg chg="mod">
          <ac:chgData name="Beyer, Michelle T." userId="b51a5103-6728-464b-90b4-c433bd40538c" providerId="ADAL" clId="{D46C51ED-436A-4A95-BDA0-369A92BC7C46}" dt="2024-01-04T21:19:50.399" v="1331" actId="20577"/>
          <ac:spMkLst>
            <pc:docMk/>
            <pc:sldMk cId="807777691" sldId="272"/>
            <ac:spMk id="2" creationId="{AA5C4049-B8CB-4448-A8D9-0072EC19E7F5}"/>
          </ac:spMkLst>
        </pc:spChg>
      </pc:sldChg>
      <pc:sldChg chg="modSp mod">
        <pc:chgData name="Beyer, Michelle T." userId="b51a5103-6728-464b-90b4-c433bd40538c" providerId="ADAL" clId="{D46C51ED-436A-4A95-BDA0-369A92BC7C46}" dt="2024-01-04T20:54:25.019" v="395" actId="20577"/>
        <pc:sldMkLst>
          <pc:docMk/>
          <pc:sldMk cId="3668207961" sldId="274"/>
        </pc:sldMkLst>
        <pc:graphicFrameChg chg="mod modGraphic">
          <ac:chgData name="Beyer, Michelle T." userId="b51a5103-6728-464b-90b4-c433bd40538c" providerId="ADAL" clId="{D46C51ED-436A-4A95-BDA0-369A92BC7C46}" dt="2024-01-04T20:54:25.019" v="395" actId="20577"/>
          <ac:graphicFrameMkLst>
            <pc:docMk/>
            <pc:sldMk cId="3668207961" sldId="274"/>
            <ac:graphicFrameMk id="7" creationId="{B465A569-750C-40B6-BC26-6D2FFB06B7C1}"/>
          </ac:graphicFrameMkLst>
        </pc:graphicFrameChg>
      </pc:sldChg>
    </pc:docChg>
  </pc:docChgLst>
  <pc:docChgLst>
    <pc:chgData name="Beyer, Michelle T." userId="b51a5103-6728-464b-90b4-c433bd40538c" providerId="ADAL" clId="{0DDCADAA-418B-46E5-B682-7238D3B6F1A1}"/>
    <pc:docChg chg="custSel modSld">
      <pc:chgData name="Beyer, Michelle T." userId="b51a5103-6728-464b-90b4-c433bd40538c" providerId="ADAL" clId="{0DDCADAA-418B-46E5-B682-7238D3B6F1A1}" dt="2022-09-13T18:04:21.541" v="433" actId="207"/>
      <pc:docMkLst>
        <pc:docMk/>
      </pc:docMkLst>
      <pc:sldChg chg="modSp mod">
        <pc:chgData name="Beyer, Michelle T." userId="b51a5103-6728-464b-90b4-c433bd40538c" providerId="ADAL" clId="{0DDCADAA-418B-46E5-B682-7238D3B6F1A1}" dt="2022-09-13T17:03:15.512" v="89" actId="14100"/>
        <pc:sldMkLst>
          <pc:docMk/>
          <pc:sldMk cId="0" sldId="263"/>
        </pc:sldMkLst>
        <pc:spChg chg="mod">
          <ac:chgData name="Beyer, Michelle T." userId="b51a5103-6728-464b-90b4-c433bd40538c" providerId="ADAL" clId="{0DDCADAA-418B-46E5-B682-7238D3B6F1A1}" dt="2022-09-13T17:03:15.512" v="89" actId="14100"/>
          <ac:spMkLst>
            <pc:docMk/>
            <pc:sldMk cId="0" sldId="263"/>
            <ac:spMk id="2" creationId="{9F9A93BA-05EF-427B-A84B-95BCC1FE9204}"/>
          </ac:spMkLst>
        </pc:spChg>
        <pc:spChg chg="mod">
          <ac:chgData name="Beyer, Michelle T." userId="b51a5103-6728-464b-90b4-c433bd40538c" providerId="ADAL" clId="{0DDCADAA-418B-46E5-B682-7238D3B6F1A1}" dt="2022-09-13T17:02:11.718" v="64" actId="27636"/>
          <ac:spMkLst>
            <pc:docMk/>
            <pc:sldMk cId="0" sldId="263"/>
            <ac:spMk id="3" creationId="{C7D3A594-6377-4BFD-8D3C-6BC02A04148C}"/>
          </ac:spMkLst>
        </pc:spChg>
        <pc:spChg chg="mod">
          <ac:chgData name="Beyer, Michelle T." userId="b51a5103-6728-464b-90b4-c433bd40538c" providerId="ADAL" clId="{0DDCADAA-418B-46E5-B682-7238D3B6F1A1}" dt="2022-09-13T17:01:09.412" v="60" actId="207"/>
          <ac:spMkLst>
            <pc:docMk/>
            <pc:sldMk cId="0" sldId="263"/>
            <ac:spMk id="4" creationId="{97AA6C92-7C7C-46C6-9625-9AB90BEA87BC}"/>
          </ac:spMkLst>
        </pc:spChg>
      </pc:sldChg>
      <pc:sldChg chg="modSp mod">
        <pc:chgData name="Beyer, Michelle T." userId="b51a5103-6728-464b-90b4-c433bd40538c" providerId="ADAL" clId="{0DDCADAA-418B-46E5-B682-7238D3B6F1A1}" dt="2022-09-13T18:04:21.541" v="433" actId="207"/>
        <pc:sldMkLst>
          <pc:docMk/>
          <pc:sldMk cId="0" sldId="267"/>
        </pc:sldMkLst>
        <pc:spChg chg="mod">
          <ac:chgData name="Beyer, Michelle T." userId="b51a5103-6728-464b-90b4-c433bd40538c" providerId="ADAL" clId="{0DDCADAA-418B-46E5-B682-7238D3B6F1A1}" dt="2022-09-13T18:04:21.541" v="433" actId="207"/>
          <ac:spMkLst>
            <pc:docMk/>
            <pc:sldMk cId="0" sldId="267"/>
            <ac:spMk id="3" creationId="{6BF3E0A5-77B7-49CD-BF32-D9170B30EC4F}"/>
          </ac:spMkLst>
        </pc:spChg>
      </pc:sldChg>
    </pc:docChg>
  </pc:docChgLst>
  <pc:docChgLst>
    <pc:chgData name="Beyer, Michelle T." userId="b51a5103-6728-464b-90b4-c433bd40538c" providerId="ADAL" clId="{28ED9059-4BB9-4FA6-A833-77AD7BBD9BD1}"/>
    <pc:docChg chg="undo redo custSel modSld">
      <pc:chgData name="Beyer, Michelle T." userId="b51a5103-6728-464b-90b4-c433bd40538c" providerId="ADAL" clId="{28ED9059-4BB9-4FA6-A833-77AD7BBD9BD1}" dt="2023-09-14T21:27:45.765" v="283" actId="313"/>
      <pc:docMkLst>
        <pc:docMk/>
      </pc:docMkLst>
      <pc:sldChg chg="modSp mod">
        <pc:chgData name="Beyer, Michelle T." userId="b51a5103-6728-464b-90b4-c433bd40538c" providerId="ADAL" clId="{28ED9059-4BB9-4FA6-A833-77AD7BBD9BD1}" dt="2023-09-14T21:11:17.098" v="24" actId="20577"/>
        <pc:sldMkLst>
          <pc:docMk/>
          <pc:sldMk cId="0" sldId="256"/>
        </pc:sldMkLst>
        <pc:spChg chg="mod">
          <ac:chgData name="Beyer, Michelle T." userId="b51a5103-6728-464b-90b4-c433bd40538c" providerId="ADAL" clId="{28ED9059-4BB9-4FA6-A833-77AD7BBD9BD1}" dt="2023-09-14T21:11:17.098" v="24" actId="20577"/>
          <ac:spMkLst>
            <pc:docMk/>
            <pc:sldMk cId="0" sldId="256"/>
            <ac:spMk id="2" creationId="{4F16DC69-6837-4C09-95EB-36876A3F8F68}"/>
          </ac:spMkLst>
        </pc:spChg>
      </pc:sldChg>
      <pc:sldChg chg="modSp mod">
        <pc:chgData name="Beyer, Michelle T." userId="b51a5103-6728-464b-90b4-c433bd40538c" providerId="ADAL" clId="{28ED9059-4BB9-4FA6-A833-77AD7BBD9BD1}" dt="2023-09-14T21:11:35.638" v="28" actId="20577"/>
        <pc:sldMkLst>
          <pc:docMk/>
          <pc:sldMk cId="0" sldId="258"/>
        </pc:sldMkLst>
        <pc:spChg chg="mod">
          <ac:chgData name="Beyer, Michelle T." userId="b51a5103-6728-464b-90b4-c433bd40538c" providerId="ADAL" clId="{28ED9059-4BB9-4FA6-A833-77AD7BBD9BD1}" dt="2023-09-14T21:11:35.638" v="28" actId="20577"/>
          <ac:spMkLst>
            <pc:docMk/>
            <pc:sldMk cId="0" sldId="258"/>
            <ac:spMk id="3" creationId="{8EAD3669-E16B-4DF0-AC50-B11C9FC0B16D}"/>
          </ac:spMkLst>
        </pc:spChg>
      </pc:sldChg>
      <pc:sldChg chg="modSp mod">
        <pc:chgData name="Beyer, Michelle T." userId="b51a5103-6728-464b-90b4-c433bd40538c" providerId="ADAL" clId="{28ED9059-4BB9-4FA6-A833-77AD7BBD9BD1}" dt="2023-08-28T15:18:17.821" v="20" actId="20577"/>
        <pc:sldMkLst>
          <pc:docMk/>
          <pc:sldMk cId="0" sldId="262"/>
        </pc:sldMkLst>
        <pc:spChg chg="mod">
          <ac:chgData name="Beyer, Michelle T." userId="b51a5103-6728-464b-90b4-c433bd40538c" providerId="ADAL" clId="{28ED9059-4BB9-4FA6-A833-77AD7BBD9BD1}" dt="2023-08-28T15:15:05.947" v="19" actId="207"/>
          <ac:spMkLst>
            <pc:docMk/>
            <pc:sldMk cId="0" sldId="262"/>
            <ac:spMk id="4" creationId="{4E0FFA77-438F-4791-A8B4-24706942D5CC}"/>
          </ac:spMkLst>
        </pc:spChg>
        <pc:spChg chg="mod">
          <ac:chgData name="Beyer, Michelle T." userId="b51a5103-6728-464b-90b4-c433bd40538c" providerId="ADAL" clId="{28ED9059-4BB9-4FA6-A833-77AD7BBD9BD1}" dt="2023-08-28T15:18:17.821" v="20" actId="20577"/>
          <ac:spMkLst>
            <pc:docMk/>
            <pc:sldMk cId="0" sldId="262"/>
            <ac:spMk id="5" creationId="{703DE74C-D241-4B7D-83E2-3ACD0F9C3CA5}"/>
          </ac:spMkLst>
        </pc:spChg>
      </pc:sldChg>
      <pc:sldChg chg="modSp mod">
        <pc:chgData name="Beyer, Michelle T." userId="b51a5103-6728-464b-90b4-c433bd40538c" providerId="ADAL" clId="{28ED9059-4BB9-4FA6-A833-77AD7BBD9BD1}" dt="2023-09-14T21:12:30.990" v="29" actId="20577"/>
        <pc:sldMkLst>
          <pc:docMk/>
          <pc:sldMk cId="0" sldId="263"/>
        </pc:sldMkLst>
        <pc:spChg chg="mod">
          <ac:chgData name="Beyer, Michelle T." userId="b51a5103-6728-464b-90b4-c433bd40538c" providerId="ADAL" clId="{28ED9059-4BB9-4FA6-A833-77AD7BBD9BD1}" dt="2023-09-14T21:12:30.990" v="29" actId="20577"/>
          <ac:spMkLst>
            <pc:docMk/>
            <pc:sldMk cId="0" sldId="263"/>
            <ac:spMk id="3" creationId="{C7D3A594-6377-4BFD-8D3C-6BC02A04148C}"/>
          </ac:spMkLst>
        </pc:spChg>
      </pc:sldChg>
      <pc:sldChg chg="addSp delSp modSp mod">
        <pc:chgData name="Beyer, Michelle T." userId="b51a5103-6728-464b-90b4-c433bd40538c" providerId="ADAL" clId="{28ED9059-4BB9-4FA6-A833-77AD7BBD9BD1}" dt="2023-09-14T21:26:40.672" v="188" actId="313"/>
        <pc:sldMkLst>
          <pc:docMk/>
          <pc:sldMk cId="0" sldId="266"/>
        </pc:sldMkLst>
        <pc:spChg chg="mod">
          <ac:chgData name="Beyer, Michelle T." userId="b51a5103-6728-464b-90b4-c433bd40538c" providerId="ADAL" clId="{28ED9059-4BB9-4FA6-A833-77AD7BBD9BD1}" dt="2023-09-14T21:26:40.672" v="188" actId="313"/>
          <ac:spMkLst>
            <pc:docMk/>
            <pc:sldMk cId="0" sldId="266"/>
            <ac:spMk id="7" creationId="{A992E6BE-71B3-4CD0-AAC8-6AF16892B28C}"/>
          </ac:spMkLst>
        </pc:spChg>
        <pc:picChg chg="add mod modCrop">
          <ac:chgData name="Beyer, Michelle T." userId="b51a5103-6728-464b-90b4-c433bd40538c" providerId="ADAL" clId="{28ED9059-4BB9-4FA6-A833-77AD7BBD9BD1}" dt="2023-09-14T21:23:03.739" v="180" actId="14100"/>
          <ac:picMkLst>
            <pc:docMk/>
            <pc:sldMk cId="0" sldId="266"/>
            <ac:picMk id="4" creationId="{000B9904-2446-751B-F286-D8182781543E}"/>
          </ac:picMkLst>
        </pc:picChg>
        <pc:picChg chg="del">
          <ac:chgData name="Beyer, Michelle T." userId="b51a5103-6728-464b-90b4-c433bd40538c" providerId="ADAL" clId="{28ED9059-4BB9-4FA6-A833-77AD7BBD9BD1}" dt="2023-09-14T21:20:36.420" v="172" actId="478"/>
          <ac:picMkLst>
            <pc:docMk/>
            <pc:sldMk cId="0" sldId="266"/>
            <ac:picMk id="5" creationId="{5D22A724-1D9F-4482-8BDB-52A47F348689}"/>
          </ac:picMkLst>
        </pc:picChg>
        <pc:picChg chg="del">
          <ac:chgData name="Beyer, Michelle T." userId="b51a5103-6728-464b-90b4-c433bd40538c" providerId="ADAL" clId="{28ED9059-4BB9-4FA6-A833-77AD7BBD9BD1}" dt="2023-09-14T21:20:38.197" v="173" actId="478"/>
          <ac:picMkLst>
            <pc:docMk/>
            <pc:sldMk cId="0" sldId="266"/>
            <ac:picMk id="8" creationId="{AE175535-ADC7-45E9-AA5B-579AF4BD0414}"/>
          </ac:picMkLst>
        </pc:picChg>
        <pc:picChg chg="add mod">
          <ac:chgData name="Beyer, Michelle T." userId="b51a5103-6728-464b-90b4-c433bd40538c" providerId="ADAL" clId="{28ED9059-4BB9-4FA6-A833-77AD7BBD9BD1}" dt="2023-09-14T21:26:34.492" v="187" actId="1076"/>
          <ac:picMkLst>
            <pc:docMk/>
            <pc:sldMk cId="0" sldId="266"/>
            <ac:picMk id="9" creationId="{5E02A976-5631-8BC9-A500-7FAEDD177465}"/>
          </ac:picMkLst>
        </pc:picChg>
      </pc:sldChg>
      <pc:sldChg chg="modSp mod">
        <pc:chgData name="Beyer, Michelle T." userId="b51a5103-6728-464b-90b4-c433bd40538c" providerId="ADAL" clId="{28ED9059-4BB9-4FA6-A833-77AD7BBD9BD1}" dt="2023-09-14T21:27:45.765" v="283" actId="313"/>
        <pc:sldMkLst>
          <pc:docMk/>
          <pc:sldMk cId="807777691" sldId="272"/>
        </pc:sldMkLst>
        <pc:spChg chg="mod">
          <ac:chgData name="Beyer, Michelle T." userId="b51a5103-6728-464b-90b4-c433bd40538c" providerId="ADAL" clId="{28ED9059-4BB9-4FA6-A833-77AD7BBD9BD1}" dt="2023-09-14T21:27:45.765" v="283" actId="313"/>
          <ac:spMkLst>
            <pc:docMk/>
            <pc:sldMk cId="807777691" sldId="272"/>
            <ac:spMk id="2" creationId="{AA5C4049-B8CB-4448-A8D9-0072EC19E7F5}"/>
          </ac:spMkLst>
        </pc:spChg>
      </pc:sldChg>
      <pc:sldChg chg="modSp mod">
        <pc:chgData name="Beyer, Michelle T." userId="b51a5103-6728-464b-90b4-c433bd40538c" providerId="ADAL" clId="{28ED9059-4BB9-4FA6-A833-77AD7BBD9BD1}" dt="2023-09-14T21:20:10.484" v="171" actId="20577"/>
        <pc:sldMkLst>
          <pc:docMk/>
          <pc:sldMk cId="3668207961" sldId="274"/>
        </pc:sldMkLst>
        <pc:graphicFrameChg chg="mod modGraphic">
          <ac:chgData name="Beyer, Michelle T." userId="b51a5103-6728-464b-90b4-c433bd40538c" providerId="ADAL" clId="{28ED9059-4BB9-4FA6-A833-77AD7BBD9BD1}" dt="2023-09-14T21:20:10.484" v="171" actId="20577"/>
          <ac:graphicFrameMkLst>
            <pc:docMk/>
            <pc:sldMk cId="3668207961" sldId="274"/>
            <ac:graphicFrameMk id="7" creationId="{B465A569-750C-40B6-BC26-6D2FFB06B7C1}"/>
          </ac:graphicFrameMkLst>
        </pc:graphicFrameChg>
      </pc:sldChg>
    </pc:docChg>
  </pc:docChgLst>
  <pc:docChgLst>
    <pc:chgData name="Beyer, Michelle T." userId="b51a5103-6728-464b-90b4-c433bd40538c" providerId="ADAL" clId="{FFB2AA62-7791-46B8-8875-5DAE98B54663}"/>
    <pc:docChg chg="custSel addSld delSld modSld">
      <pc:chgData name="Beyer, Michelle T." userId="b51a5103-6728-464b-90b4-c433bd40538c" providerId="ADAL" clId="{FFB2AA62-7791-46B8-8875-5DAE98B54663}" dt="2023-08-28T17:20:40.964" v="30" actId="47"/>
      <pc:docMkLst>
        <pc:docMk/>
      </pc:docMkLst>
      <pc:sldChg chg="addSp delSp modSp mod">
        <pc:chgData name="Beyer, Michelle T." userId="b51a5103-6728-464b-90b4-c433bd40538c" providerId="ADAL" clId="{FFB2AA62-7791-46B8-8875-5DAE98B54663}" dt="2023-08-28T15:10:13.113" v="22" actId="478"/>
        <pc:sldMkLst>
          <pc:docMk/>
          <pc:sldMk cId="0" sldId="264"/>
        </pc:sldMkLst>
        <pc:spChg chg="add del mod">
          <ac:chgData name="Beyer, Michelle T." userId="b51a5103-6728-464b-90b4-c433bd40538c" providerId="ADAL" clId="{FFB2AA62-7791-46B8-8875-5DAE98B54663}" dt="2023-08-28T15:09:55.856" v="20"/>
          <ac:spMkLst>
            <pc:docMk/>
            <pc:sldMk cId="0" sldId="264"/>
            <ac:spMk id="4" creationId="{67B5D172-3176-022E-78D0-9309252DFBF4}"/>
          </ac:spMkLst>
        </pc:spChg>
        <pc:spChg chg="add del mod">
          <ac:chgData name="Beyer, Michelle T." userId="b51a5103-6728-464b-90b4-c433bd40538c" providerId="ADAL" clId="{FFB2AA62-7791-46B8-8875-5DAE98B54663}" dt="2023-08-28T14:37:34.639" v="1" actId="931"/>
          <ac:spMkLst>
            <pc:docMk/>
            <pc:sldMk cId="0" sldId="264"/>
            <ac:spMk id="4" creationId="{AFE98F2C-7ED0-F884-8F7E-1BFE4CF0277E}"/>
          </ac:spMkLst>
        </pc:spChg>
        <pc:spChg chg="add mod">
          <ac:chgData name="Beyer, Michelle T." userId="b51a5103-6728-464b-90b4-c433bd40538c" providerId="ADAL" clId="{FFB2AA62-7791-46B8-8875-5DAE98B54663}" dt="2023-08-28T14:44:28.591" v="18" actId="13926"/>
          <ac:spMkLst>
            <pc:docMk/>
            <pc:sldMk cId="0" sldId="264"/>
            <ac:spMk id="8" creationId="{C948D99A-BF62-0FEA-02D0-94061929CA8A}"/>
          </ac:spMkLst>
        </pc:spChg>
        <pc:picChg chg="add del mod">
          <ac:chgData name="Beyer, Michelle T." userId="b51a5103-6728-464b-90b4-c433bd40538c" providerId="ADAL" clId="{FFB2AA62-7791-46B8-8875-5DAE98B54663}" dt="2023-08-28T15:09:55.856" v="20"/>
          <ac:picMkLst>
            <pc:docMk/>
            <pc:sldMk cId="0" sldId="264"/>
            <ac:picMk id="3" creationId="{59A902A7-59D0-B7E4-557C-603DD26A38A7}"/>
          </ac:picMkLst>
        </pc:picChg>
        <pc:picChg chg="del">
          <ac:chgData name="Beyer, Michelle T." userId="b51a5103-6728-464b-90b4-c433bd40538c" providerId="ADAL" clId="{FFB2AA62-7791-46B8-8875-5DAE98B54663}" dt="2023-08-28T14:37:20.960" v="0" actId="478"/>
          <ac:picMkLst>
            <pc:docMk/>
            <pc:sldMk cId="0" sldId="264"/>
            <ac:picMk id="5" creationId="{7768AB76-EFA6-4E22-A7D9-B747B96E12E6}"/>
          </ac:picMkLst>
        </pc:picChg>
        <pc:picChg chg="add del">
          <ac:chgData name="Beyer, Michelle T." userId="b51a5103-6728-464b-90b4-c433bd40538c" providerId="ADAL" clId="{FFB2AA62-7791-46B8-8875-5DAE98B54663}" dt="2023-08-28T15:10:13.113" v="22" actId="478"/>
          <ac:picMkLst>
            <pc:docMk/>
            <pc:sldMk cId="0" sldId="264"/>
            <ac:picMk id="5" creationId="{DACEC025-BBE4-7180-E844-D5375AC81151}"/>
          </ac:picMkLst>
        </pc:picChg>
        <pc:picChg chg="add mod modCrop">
          <ac:chgData name="Beyer, Michelle T." userId="b51a5103-6728-464b-90b4-c433bd40538c" providerId="ADAL" clId="{FFB2AA62-7791-46B8-8875-5DAE98B54663}" dt="2023-08-28T14:37:48.886" v="6" actId="14100"/>
          <ac:picMkLst>
            <pc:docMk/>
            <pc:sldMk cId="0" sldId="264"/>
            <ac:picMk id="7" creationId="{6DFD1487-3819-AB53-C7B1-611223FC46E9}"/>
          </ac:picMkLst>
        </pc:picChg>
      </pc:sldChg>
      <pc:sldChg chg="addSp delSp modSp new del mod">
        <pc:chgData name="Beyer, Michelle T." userId="b51a5103-6728-464b-90b4-c433bd40538c" providerId="ADAL" clId="{FFB2AA62-7791-46B8-8875-5DAE98B54663}" dt="2023-08-28T17:20:40.964" v="30" actId="47"/>
        <pc:sldMkLst>
          <pc:docMk/>
          <pc:sldMk cId="640340934" sldId="275"/>
        </pc:sldMkLst>
        <pc:picChg chg="add del mod modCrop">
          <ac:chgData name="Beyer, Michelle T." userId="b51a5103-6728-464b-90b4-c433bd40538c" providerId="ADAL" clId="{FFB2AA62-7791-46B8-8875-5DAE98B54663}" dt="2023-08-28T16:31:40.553" v="29" actId="478"/>
          <ac:picMkLst>
            <pc:docMk/>
            <pc:sldMk cId="640340934" sldId="275"/>
            <ac:picMk id="5" creationId="{D738C09B-710E-FD9E-7ED3-53F73D43EE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7055EF93-9ADE-4B81-B007-927885B26339}" type="datetimeFigureOut">
              <a:rPr lang="en-US" smtClean="0"/>
              <a:t>1/4/2024</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1917888-1904-4EA2-92B9-7507118A9CA1}" type="slidenum">
              <a:rPr lang="en-US" smtClean="0"/>
              <a:t>‹#›</a:t>
            </a:fld>
            <a:endParaRPr lang="en-US"/>
          </a:p>
        </p:txBody>
      </p:sp>
    </p:spTree>
    <p:extLst>
      <p:ext uri="{BB962C8B-B14F-4D97-AF65-F5344CB8AC3E}">
        <p14:creationId xmlns:p14="http://schemas.microsoft.com/office/powerpoint/2010/main" val="98095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917888-1904-4EA2-92B9-7507118A9CA1}" type="slidenum">
              <a:rPr lang="en-US" smtClean="0"/>
              <a:t>12</a:t>
            </a:fld>
            <a:endParaRPr lang="en-US"/>
          </a:p>
        </p:txBody>
      </p:sp>
    </p:spTree>
    <p:extLst>
      <p:ext uri="{BB962C8B-B14F-4D97-AF65-F5344CB8AC3E}">
        <p14:creationId xmlns:p14="http://schemas.microsoft.com/office/powerpoint/2010/main" val="2737957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13209" y="868043"/>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5" name="Footer Placeholder 4"/>
          <p:cNvSpPr>
            <a:spLocks noGrp="1"/>
          </p:cNvSpPr>
          <p:nvPr>
            <p:ph type="ftr" sz="quarter" idx="11"/>
          </p:nvPr>
        </p:nvSpPr>
        <p:spPr/>
        <p:txBody>
          <a:bodyPr/>
          <a:lstStyle/>
          <a:p>
            <a:endParaRPr lang="en-US" sz="2400" b="0" strike="noStrike" spc="-1">
              <a:latin typeface="Times New Roman"/>
            </a:endParaRPr>
          </a:p>
        </p:txBody>
      </p:sp>
      <p:pic>
        <p:nvPicPr>
          <p:cNvPr id="10" name="Picture 9">
            <a:extLst>
              <a:ext uri="{FF2B5EF4-FFF2-40B4-BE49-F238E27FC236}">
                <a16:creationId xmlns:a16="http://schemas.microsoft.com/office/drawing/2014/main" id="{2A10BE3C-C0D0-40A4-9984-DCB34FE7440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8073180" y="2016058"/>
            <a:ext cx="5121911" cy="2825882"/>
          </a:xfrm>
          <a:prstGeom prst="rect">
            <a:avLst/>
          </a:prstGeom>
        </p:spPr>
      </p:pic>
      <p:pic>
        <p:nvPicPr>
          <p:cNvPr id="1026" name="Picture 2" descr="How You Can Succeed by Attending Central Piedmont Community College -  YouTube">
            <a:extLst>
              <a:ext uri="{FF2B5EF4-FFF2-40B4-BE49-F238E27FC236}">
                <a16:creationId xmlns:a16="http://schemas.microsoft.com/office/drawing/2014/main" id="{B24A7714-C940-4E58-945F-F461F1840DB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7113" b="18933"/>
          <a:stretch/>
        </p:blipFill>
        <p:spPr bwMode="auto">
          <a:xfrm>
            <a:off x="0" y="4553711"/>
            <a:ext cx="9141618" cy="149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0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8" name="Footer Placeholder 7"/>
          <p:cNvSpPr>
            <a:spLocks noGrp="1"/>
          </p:cNvSpPr>
          <p:nvPr>
            <p:ph type="ftr" sz="quarter" idx="11"/>
          </p:nvPr>
        </p:nvSpPr>
        <p:spPr/>
        <p:txBody>
          <a:bodyPr/>
          <a:lstStyle/>
          <a:p>
            <a:endParaRPr lang="en-US"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90163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8" name="Footer Placeholder 7"/>
          <p:cNvSpPr>
            <a:spLocks noGrp="1"/>
          </p:cNvSpPr>
          <p:nvPr>
            <p:ph type="ftr" sz="quarter" idx="11"/>
          </p:nvPr>
        </p:nvSpPr>
        <p:spPr/>
        <p:txBody>
          <a:bodyPr/>
          <a:lstStyle/>
          <a:p>
            <a:endParaRPr lang="en-US"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128580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28" name="PlaceHolder 2"/>
          <p:cNvSpPr>
            <a:spLocks noGrp="1"/>
          </p:cNvSpPr>
          <p:nvPr>
            <p:ph type="subTitle"/>
          </p:nvPr>
        </p:nvSpPr>
        <p:spPr>
          <a:xfrm>
            <a:off x="677160" y="2160720"/>
            <a:ext cx="8596440" cy="388044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420070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5" name="Footer Placeholder 4"/>
          <p:cNvSpPr>
            <a:spLocks noGrp="1"/>
          </p:cNvSpPr>
          <p:nvPr>
            <p:ph type="ftr" sz="quarter" idx="11"/>
          </p:nvPr>
        </p:nvSpPr>
        <p:spPr/>
        <p:txBody>
          <a:bodyPr/>
          <a:lstStyle/>
          <a:p>
            <a:endParaRPr lang="en-US"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195583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5" name="Footer Placeholder 4"/>
          <p:cNvSpPr>
            <a:spLocks noGrp="1"/>
          </p:cNvSpPr>
          <p:nvPr>
            <p:ph type="ftr" sz="quarter" idx="11"/>
          </p:nvPr>
        </p:nvSpPr>
        <p:spPr/>
        <p:txBody>
          <a:bodyPr/>
          <a:lstStyle/>
          <a:p>
            <a:endParaRPr lang="en-US"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49677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9" name="Footer Placeholder 8"/>
          <p:cNvSpPr>
            <a:spLocks noGrp="1"/>
          </p:cNvSpPr>
          <p:nvPr>
            <p:ph type="ftr" sz="quarter" idx="11"/>
          </p:nvPr>
        </p:nvSpPr>
        <p:spPr/>
        <p:txBody>
          <a:bodyPr/>
          <a:lstStyle/>
          <a:p>
            <a:endParaRPr lang="en-US" sz="2400" b="0" strike="noStrike" spc="-1">
              <a:latin typeface="Times New Roman"/>
            </a:endParaRPr>
          </a:p>
        </p:txBody>
      </p:sp>
      <p:sp>
        <p:nvSpPr>
          <p:cNvPr id="10" name="Slide Number Placeholder 9"/>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244277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11" name="Footer Placeholder 10"/>
          <p:cNvSpPr>
            <a:spLocks noGrp="1"/>
          </p:cNvSpPr>
          <p:nvPr>
            <p:ph type="ftr" sz="quarter" idx="11"/>
          </p:nvPr>
        </p:nvSpPr>
        <p:spPr/>
        <p:txBody>
          <a:bodyPr/>
          <a:lstStyle/>
          <a:p>
            <a:endParaRPr lang="en-US" sz="2400" b="0" strike="noStrike" spc="-1">
              <a:latin typeface="Times New Roman"/>
            </a:endParaRPr>
          </a:p>
        </p:txBody>
      </p:sp>
      <p:sp>
        <p:nvSpPr>
          <p:cNvPr id="12" name="Slide Number Placeholder 11"/>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217497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B61BEF0D-F0BB-DE4B-95CE-6DB70DBA9567}" type="datetimeFigureOut">
              <a:rPr lang="en-US" smtClean="0"/>
              <a:pPr/>
              <a:t>1/4/2024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2600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64EB30-C4BC-468D-B421-7D12E324F7F0}"/>
              </a:ext>
            </a:extLst>
          </p:cNvPr>
          <p:cNvSpPr>
            <a:spLocks noGrp="1"/>
          </p:cNvSpPr>
          <p:nvPr>
            <p:ph type="body" sz="quarter" idx="14"/>
          </p:nvPr>
        </p:nvSpPr>
        <p:spPr>
          <a:xfrm>
            <a:off x="262464" y="136524"/>
            <a:ext cx="11575523" cy="1229139"/>
          </a:xfrm>
          <a:solidFill>
            <a:schemeClr val="accent1"/>
          </a:solidFill>
        </p:spPr>
        <p:txBody>
          <a:bodyPr>
            <a:normAutofit/>
          </a:bodyPr>
          <a:lstStyle>
            <a:lvl1pPr marL="0" indent="0">
              <a:buNone/>
              <a:defRPr sz="3200" b="1">
                <a:solidFill>
                  <a:schemeClr val="bg1"/>
                </a:solidFill>
              </a:defRPr>
            </a:lvl1pPr>
            <a:lvl2pPr marL="502920" indent="0">
              <a:buNone/>
              <a:defRPr/>
            </a:lvl2pPr>
          </a:lstStyle>
          <a:p>
            <a:pPr lvl="0"/>
            <a:r>
              <a:rPr lang="en-US"/>
              <a:t>Edit Master text styles</a:t>
            </a:r>
          </a:p>
        </p:txBody>
      </p:sp>
      <p:sp>
        <p:nvSpPr>
          <p:cNvPr id="5" name="Date Placeholder 4"/>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6" name="Footer Placeholder 5"/>
          <p:cNvSpPr>
            <a:spLocks noGrp="1"/>
          </p:cNvSpPr>
          <p:nvPr>
            <p:ph type="ftr" sz="quarter" idx="11"/>
          </p:nvPr>
        </p:nvSpPr>
        <p:spPr/>
        <p:txBody>
          <a:bodyPr/>
          <a:lstStyle/>
          <a:p>
            <a:endParaRPr lang="en-US"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
        <p:nvSpPr>
          <p:cNvPr id="3" name="Text Placeholder 2">
            <a:extLst>
              <a:ext uri="{FF2B5EF4-FFF2-40B4-BE49-F238E27FC236}">
                <a16:creationId xmlns:a16="http://schemas.microsoft.com/office/drawing/2014/main" id="{57AC02CF-1009-4C40-ACD4-3E8C1192A95D}"/>
              </a:ext>
            </a:extLst>
          </p:cNvPr>
          <p:cNvSpPr>
            <a:spLocks noGrp="1"/>
          </p:cNvSpPr>
          <p:nvPr>
            <p:ph type="body" sz="quarter" idx="13"/>
          </p:nvPr>
        </p:nvSpPr>
        <p:spPr>
          <a:xfrm>
            <a:off x="262465" y="1619388"/>
            <a:ext cx="11575523" cy="448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CB6A885-592F-4A14-B2F9-A29AE8EFD2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extLst>
      <p:ext uri="{BB962C8B-B14F-4D97-AF65-F5344CB8AC3E}">
        <p14:creationId xmlns:p14="http://schemas.microsoft.com/office/powerpoint/2010/main" val="64741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9" name="Footer Placeholder 8"/>
          <p:cNvSpPr>
            <a:spLocks noGrp="1"/>
          </p:cNvSpPr>
          <p:nvPr>
            <p:ph type="ftr" sz="quarter" idx="11"/>
          </p:nvPr>
        </p:nvSpPr>
        <p:spPr/>
        <p:txBody>
          <a:bodyPr/>
          <a:lstStyle/>
          <a:p>
            <a:endParaRPr lang="en-US" sz="2400" b="0" strike="noStrike" spc="-1">
              <a:latin typeface="Times New Roman"/>
            </a:endParaRPr>
          </a:p>
        </p:txBody>
      </p:sp>
      <p:sp>
        <p:nvSpPr>
          <p:cNvPr id="10" name="Slide Number Placeholder 9"/>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261031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9" name="Footer Placeholder 8"/>
          <p:cNvSpPr>
            <a:spLocks noGrp="1"/>
          </p:cNvSpPr>
          <p:nvPr>
            <p:ph type="ftr" sz="quarter" idx="11"/>
          </p:nvPr>
        </p:nvSpPr>
        <p:spPr>
          <a:xfrm>
            <a:off x="3499101" y="6356350"/>
            <a:ext cx="5911517" cy="365125"/>
          </a:xfrm>
        </p:spPr>
        <p:txBody>
          <a:bodyPr/>
          <a:lstStyle/>
          <a:p>
            <a:endParaRPr lang="en-US" sz="2400" b="0" strike="noStrike" spc="-1">
              <a:latin typeface="Times New Roman"/>
            </a:endParaRPr>
          </a:p>
        </p:txBody>
      </p:sp>
      <p:sp>
        <p:nvSpPr>
          <p:cNvPr id="10" name="Slide Number Placeholder 9"/>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244012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algn="r">
              <a:lnSpc>
                <a:spcPct val="100000"/>
              </a:lnSpc>
            </a:pPr>
            <a:fld id="{1D6990D0-0396-43DD-BE1B-B05BE9E87A65}" type="datetime">
              <a:rPr lang="en-US" sz="900" b="0" strike="noStrike" spc="-1" smtClean="0">
                <a:solidFill>
                  <a:srgbClr val="8B8B8B"/>
                </a:solidFill>
                <a:latin typeface="Trebuchet MS"/>
              </a:rPr>
              <a:t>1/4/2024</a:t>
            </a:fld>
            <a:endParaRPr lang="en-US" sz="900" b="0" strike="noStrike" spc="-1">
              <a:latin typeface="Times New Roman"/>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sz="2400" b="0" strike="noStrike" spc="-1">
              <a:latin typeface="Times New Roman"/>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algn="r">
              <a:lnSpc>
                <a:spcPct val="100000"/>
              </a:lnSpc>
            </a:pPr>
            <a:fld id="{CFF91014-B06A-409E-B309-C1D95D45022B}" type="slidenum">
              <a:rPr lang="en-US" sz="900" b="0" strike="noStrike" spc="-1" smtClean="0">
                <a:solidFill>
                  <a:srgbClr val="90C226"/>
                </a:solidFill>
                <a:latin typeface="Trebuchet MS"/>
              </a:rPr>
              <a:t>‹#›</a:t>
            </a:fld>
            <a:endParaRPr lang="en-US" sz="900" b="0" strike="noStrike" spc="-1">
              <a:latin typeface="Times New Roman"/>
            </a:endParaRPr>
          </a:p>
        </p:txBody>
      </p:sp>
      <p:pic>
        <p:nvPicPr>
          <p:cNvPr id="9" name="Picture 8">
            <a:extLst>
              <a:ext uri="{FF2B5EF4-FFF2-40B4-BE49-F238E27FC236}">
                <a16:creationId xmlns:a16="http://schemas.microsoft.com/office/drawing/2014/main" id="{942297D5-F5FB-4BB5-9727-D87198F9CE07}"/>
              </a:ext>
            </a:extLst>
          </p:cNvPr>
          <p:cNvPicPr>
            <a:picLocks noChangeAspect="1"/>
          </p:cNvPicPr>
          <p:nvPr userDrawn="1"/>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16403" y="-9144"/>
            <a:ext cx="2435324" cy="768096"/>
          </a:xfrm>
          <a:prstGeom prst="rect">
            <a:avLst/>
          </a:prstGeom>
        </p:spPr>
      </p:pic>
    </p:spTree>
    <p:extLst>
      <p:ext uri="{BB962C8B-B14F-4D97-AF65-F5344CB8AC3E}">
        <p14:creationId xmlns:p14="http://schemas.microsoft.com/office/powerpoint/2010/main" val="12276956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mphscollegeandcareercenter.weebly.com/associates-degree-planning.html" TargetMode="External"/><Relationship Id="rId2" Type="http://schemas.openxmlformats.org/officeDocument/2006/relationships/hyperlink" Target="https://mphscollegeandcareercenter.weebly.com/cpcc-pathways-and-registratio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311760" y="2404440"/>
            <a:ext cx="10286640" cy="1645920"/>
          </a:xfrm>
          <a:prstGeom prst="rect">
            <a:avLst/>
          </a:prstGeom>
          <a:noFill/>
          <a:ln w="0">
            <a:noFill/>
          </a:ln>
        </p:spPr>
        <p:txBody>
          <a:bodyPr anchor="b">
            <a:noAutofit/>
          </a:bodyPr>
          <a:lstStyle/>
          <a:p>
            <a:pPr algn="r">
              <a:lnSpc>
                <a:spcPct val="100000"/>
              </a:lnSpc>
            </a:pPr>
            <a:r>
              <a:rPr lang="en-US" sz="6000" b="0" strike="noStrike" spc="-1">
                <a:solidFill>
                  <a:srgbClr val="000000"/>
                </a:solidFill>
                <a:latin typeface="Trebuchet MS"/>
              </a:rPr>
              <a:t>Career and College Promise</a:t>
            </a:r>
          </a:p>
        </p:txBody>
      </p:sp>
      <p:sp>
        <p:nvSpPr>
          <p:cNvPr id="116" name="TextShape 2"/>
          <p:cNvSpPr txBox="1"/>
          <p:nvPr/>
        </p:nvSpPr>
        <p:spPr>
          <a:xfrm>
            <a:off x="1506960" y="4050720"/>
            <a:ext cx="7766640" cy="1096560"/>
          </a:xfrm>
          <a:prstGeom prst="rect">
            <a:avLst/>
          </a:prstGeom>
          <a:noFill/>
          <a:ln w="0">
            <a:noFill/>
          </a:ln>
        </p:spPr>
        <p:txBody>
          <a:bodyPr>
            <a:noAutofit/>
          </a:bodyPr>
          <a:lstStyle/>
          <a:p>
            <a:pPr algn="ctr"/>
            <a:endParaRPr lang="en-US" sz="3200" b="0" strike="noStrike" spc="-1">
              <a:latin typeface="Arial"/>
            </a:endParaRPr>
          </a:p>
        </p:txBody>
      </p:sp>
      <p:sp>
        <p:nvSpPr>
          <p:cNvPr id="2" name="TextBox 1">
            <a:extLst>
              <a:ext uri="{FF2B5EF4-FFF2-40B4-BE49-F238E27FC236}">
                <a16:creationId xmlns:a16="http://schemas.microsoft.com/office/drawing/2014/main" id="{4F16DC69-6837-4C09-95EB-36876A3F8F68}"/>
              </a:ext>
            </a:extLst>
          </p:cNvPr>
          <p:cNvSpPr txBox="1"/>
          <p:nvPr/>
        </p:nvSpPr>
        <p:spPr>
          <a:xfrm>
            <a:off x="4025735" y="4524499"/>
            <a:ext cx="7398327" cy="1200329"/>
          </a:xfrm>
          <a:prstGeom prst="rect">
            <a:avLst/>
          </a:prstGeom>
          <a:noFill/>
        </p:spPr>
        <p:txBody>
          <a:bodyPr wrap="square" rtlCol="0">
            <a:spAutoFit/>
          </a:bodyPr>
          <a:lstStyle/>
          <a:p>
            <a:r>
              <a:rPr lang="en-US" sz="3600" b="1" i="1" dirty="0">
                <a:solidFill>
                  <a:srgbClr val="FF0000"/>
                </a:solidFill>
              </a:rPr>
              <a:t>Spring 2024 Deadline Nov 4</a:t>
            </a:r>
            <a:r>
              <a:rPr lang="en-US" sz="3600" b="1" i="1" baseline="30000" dirty="0">
                <a:solidFill>
                  <a:srgbClr val="FF0000"/>
                </a:solidFill>
              </a:rPr>
              <a:t>th</a:t>
            </a:r>
            <a:endParaRPr lang="en-US" sz="3600" b="1" i="1" dirty="0">
              <a:solidFill>
                <a:srgbClr val="FF0000"/>
              </a:solidFill>
            </a:endParaRPr>
          </a:p>
          <a:p>
            <a:r>
              <a:rPr lang="en-US" sz="3600" b="1" i="1" dirty="0">
                <a:solidFill>
                  <a:srgbClr val="FF0000"/>
                </a:solidFill>
              </a:rPr>
              <a:t>Summer/ Fall 2024 Deadline April 4th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7196-204C-494E-880F-237E51413D9D}"/>
              </a:ext>
            </a:extLst>
          </p:cNvPr>
          <p:cNvSpPr>
            <a:spLocks noGrp="1"/>
          </p:cNvSpPr>
          <p:nvPr>
            <p:ph type="title"/>
          </p:nvPr>
        </p:nvSpPr>
        <p:spPr/>
        <p:txBody>
          <a:bodyPr/>
          <a:lstStyle/>
          <a:p>
            <a:r>
              <a:rPr lang="en-US" b="1" spc="-1">
                <a:solidFill>
                  <a:schemeClr val="bg1"/>
                </a:solidFill>
                <a:latin typeface="Trebuchet MS"/>
              </a:rPr>
              <a:t>How do I apply?</a:t>
            </a:r>
            <a:endParaRPr lang="en-US">
              <a:solidFill>
                <a:schemeClr val="bg1"/>
              </a:solidFill>
            </a:endParaRPr>
          </a:p>
        </p:txBody>
      </p:sp>
      <p:pic>
        <p:nvPicPr>
          <p:cNvPr id="7" name="Content Placeholder 6" descr="A close-up of a sign&#10;&#10;Description automatically generated">
            <a:extLst>
              <a:ext uri="{FF2B5EF4-FFF2-40B4-BE49-F238E27FC236}">
                <a16:creationId xmlns:a16="http://schemas.microsoft.com/office/drawing/2014/main" id="{6DFD1487-3819-AB53-C7B1-611223FC46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6198"/>
          <a:stretch/>
        </p:blipFill>
        <p:spPr>
          <a:xfrm>
            <a:off x="4316203" y="724981"/>
            <a:ext cx="6979870" cy="1676474"/>
          </a:xfrm>
        </p:spPr>
      </p:pic>
      <p:sp>
        <p:nvSpPr>
          <p:cNvPr id="8" name="Rectangle 7">
            <a:extLst>
              <a:ext uri="{FF2B5EF4-FFF2-40B4-BE49-F238E27FC236}">
                <a16:creationId xmlns:a16="http://schemas.microsoft.com/office/drawing/2014/main" id="{C948D99A-BF62-0FEA-02D0-94061929CA8A}"/>
              </a:ext>
            </a:extLst>
          </p:cNvPr>
          <p:cNvSpPr/>
          <p:nvPr/>
        </p:nvSpPr>
        <p:spPr>
          <a:xfrm>
            <a:off x="4442691" y="2401455"/>
            <a:ext cx="6724073" cy="3574472"/>
          </a:xfrm>
          <a:prstGeom prst="rect">
            <a:avLst/>
          </a:prstGeom>
          <a:solidFill>
            <a:srgbClr val="75B24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eriod"/>
            </a:pPr>
            <a:r>
              <a:rPr lang="en-US" sz="1800" b="1" dirty="0">
                <a:effectLst/>
                <a:highlight>
                  <a:srgbClr val="000080"/>
                </a:highlight>
                <a:latin typeface="Calibri" panose="020F0502020204030204" pitchFamily="34" charset="0"/>
                <a:ea typeface="Calibri" panose="020F0502020204030204" pitchFamily="34" charset="0"/>
                <a:cs typeface="Calibri" panose="020F0502020204030204" pitchFamily="34" charset="0"/>
              </a:rPr>
              <a:t>Myers Park Self Paced Information Session:</a:t>
            </a:r>
            <a:r>
              <a:rPr lang="en-US" sz="1800" dirty="0">
                <a:effectLst/>
                <a:highlight>
                  <a:srgbClr val="000080"/>
                </a:highlight>
                <a:latin typeface="Calibri" panose="020F0502020204030204" pitchFamily="34" charset="0"/>
                <a:ea typeface="Calibri" panose="020F0502020204030204" pitchFamily="34" charset="0"/>
                <a:cs typeface="Calibri" panose="020F0502020204030204" pitchFamily="34" charset="0"/>
              </a:rPr>
              <a:t> ALL Students Each Semester</a:t>
            </a:r>
            <a:endParaRPr lang="en-US" sz="1800" dirty="0">
              <a:effectLst/>
              <a:highlight>
                <a:srgbClr val="000080"/>
              </a:highligh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b="1" dirty="0">
                <a:effectLst/>
                <a:highlight>
                  <a:srgbClr val="000080"/>
                </a:highlight>
                <a:latin typeface="Calibri" panose="020F0502020204030204" pitchFamily="34" charset="0"/>
                <a:ea typeface="Calibri" panose="020F0502020204030204" pitchFamily="34" charset="0"/>
                <a:cs typeface="Calibri" panose="020F0502020204030204" pitchFamily="34" charset="0"/>
              </a:rPr>
              <a:t>CPCC Application OR Send Transcript:</a:t>
            </a:r>
            <a:r>
              <a:rPr lang="en-US" sz="1800" dirty="0">
                <a:effectLst/>
                <a:highlight>
                  <a:srgbClr val="000080"/>
                </a:highlight>
                <a:latin typeface="Calibri" panose="020F0502020204030204" pitchFamily="34" charset="0"/>
                <a:ea typeface="Calibri" panose="020F0502020204030204" pitchFamily="34" charset="0"/>
                <a:cs typeface="Calibri" panose="020F0502020204030204" pitchFamily="34" charset="0"/>
              </a:rPr>
              <a:t> ALL Students Each Semester</a:t>
            </a:r>
            <a:endParaRPr lang="en-US" sz="1800" dirty="0">
              <a:effectLst/>
              <a:highlight>
                <a:srgbClr val="000080"/>
              </a:highligh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Set-Up CPCC Login:</a:t>
            </a:r>
            <a:r>
              <a:rPr lang="en-US" sz="1800" dirty="0">
                <a:effectLst/>
                <a:latin typeface="Calibri" panose="020F0502020204030204" pitchFamily="34" charset="0"/>
                <a:ea typeface="Calibri" panose="020F0502020204030204" pitchFamily="34" charset="0"/>
                <a:cs typeface="Calibri" panose="020F0502020204030204" pitchFamily="34" charset="0"/>
              </a:rPr>
              <a:t> NEW applicants ONLY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CPCC Email:</a:t>
            </a:r>
            <a:r>
              <a:rPr lang="en-US" sz="1800" dirty="0">
                <a:effectLst/>
                <a:latin typeface="Calibri" panose="020F0502020204030204" pitchFamily="34" charset="0"/>
                <a:ea typeface="Calibri" panose="020F0502020204030204" pitchFamily="34" charset="0"/>
                <a:cs typeface="Calibri" panose="020F0502020204030204" pitchFamily="34" charset="0"/>
              </a:rPr>
              <a:t> NEW applicants ONLY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Learning Platform </a:t>
            </a:r>
            <a:r>
              <a:rPr lang="en-US" sz="1800" b="1" dirty="0" err="1">
                <a:effectLst/>
                <a:latin typeface="Calibri" panose="020F0502020204030204" pitchFamily="34" charset="0"/>
                <a:ea typeface="Calibri" panose="020F0502020204030204" pitchFamily="34" charset="0"/>
                <a:cs typeface="Calibri" panose="020F0502020204030204" pitchFamily="34" charset="0"/>
              </a:rPr>
              <a:t>BrightSpace</a:t>
            </a:r>
            <a:r>
              <a:rPr lang="en-US" sz="1800" b="1"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 NEW applicants ONLY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CPCC Mandatory Orientation:</a:t>
            </a:r>
            <a:r>
              <a:rPr lang="en-US" sz="1800" dirty="0">
                <a:effectLst/>
                <a:latin typeface="Calibri" panose="020F0502020204030204" pitchFamily="34" charset="0"/>
                <a:ea typeface="Calibri" panose="020F0502020204030204" pitchFamily="34" charset="0"/>
                <a:cs typeface="Calibri" panose="020F0502020204030204" pitchFamily="34" charset="0"/>
              </a:rPr>
              <a:t> ALL Students Each Semester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1800" b="1" dirty="0">
                <a:effectLst/>
                <a:highlight>
                  <a:srgbClr val="000080"/>
                </a:highlight>
                <a:latin typeface="Calibri" panose="020F0502020204030204" pitchFamily="34" charset="0"/>
                <a:ea typeface="Calibri" panose="020F0502020204030204" pitchFamily="34" charset="0"/>
                <a:cs typeface="Calibri" panose="020F0502020204030204" pitchFamily="34" charset="0"/>
              </a:rPr>
              <a:t>MPHS Application:</a:t>
            </a:r>
            <a:r>
              <a:rPr lang="en-US" sz="1800" dirty="0">
                <a:effectLst/>
                <a:highlight>
                  <a:srgbClr val="000080"/>
                </a:highlight>
                <a:latin typeface="Calibri" panose="020F0502020204030204" pitchFamily="34" charset="0"/>
                <a:ea typeface="Calibri" panose="020F0502020204030204" pitchFamily="34" charset="0"/>
                <a:cs typeface="Calibri" panose="020F0502020204030204" pitchFamily="34" charset="0"/>
              </a:rPr>
              <a:t> ALL Students Each Semester</a:t>
            </a:r>
            <a:endParaRPr lang="en-US" sz="1800" dirty="0">
              <a:effectLst/>
              <a:highlight>
                <a:srgbClr val="000080"/>
              </a:highligh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en-US" sz="3600" b="1" strike="noStrike" spc="-1">
                <a:solidFill>
                  <a:srgbClr val="000000"/>
                </a:solidFill>
                <a:latin typeface="Trebuchet MS"/>
              </a:rPr>
              <a:t>How do I get the application?</a:t>
            </a:r>
            <a:endParaRPr lang="en-US" sz="3600" b="0" strike="noStrike" spc="-1">
              <a:solidFill>
                <a:srgbClr val="000000"/>
              </a:solidFill>
              <a:latin typeface="Trebuchet MS"/>
            </a:endParaRPr>
          </a:p>
        </p:txBody>
      </p:sp>
      <p:pic>
        <p:nvPicPr>
          <p:cNvPr id="137" name="Picture 5"/>
          <p:cNvPicPr/>
          <p:nvPr/>
        </p:nvPicPr>
        <p:blipFill rotWithShape="1">
          <a:blip r:embed="rId2"/>
          <a:srcRect l="8733" t="10843" r="11979" b="24640"/>
          <a:stretch/>
        </p:blipFill>
        <p:spPr>
          <a:xfrm>
            <a:off x="806668" y="3652920"/>
            <a:ext cx="4946720" cy="2595600"/>
          </a:xfrm>
          <a:prstGeom prst="rect">
            <a:avLst/>
          </a:prstGeom>
          <a:ln w="0">
            <a:noFill/>
          </a:ln>
        </p:spPr>
      </p:pic>
      <p:pic>
        <p:nvPicPr>
          <p:cNvPr id="4" name="Picture 3">
            <a:extLst>
              <a:ext uri="{FF2B5EF4-FFF2-40B4-BE49-F238E27FC236}">
                <a16:creationId xmlns:a16="http://schemas.microsoft.com/office/drawing/2014/main" id="{11AB7111-EF84-4977-934A-198F97CD0247}"/>
              </a:ext>
            </a:extLst>
          </p:cNvPr>
          <p:cNvPicPr>
            <a:picLocks noChangeAspect="1"/>
          </p:cNvPicPr>
          <p:nvPr/>
        </p:nvPicPr>
        <p:blipFill rotWithShape="1">
          <a:blip r:embed="rId3"/>
          <a:srcRect t="10074" b="15029"/>
          <a:stretch/>
        </p:blipFill>
        <p:spPr>
          <a:xfrm>
            <a:off x="6096000" y="3652920"/>
            <a:ext cx="5474518" cy="2306440"/>
          </a:xfrm>
          <a:prstGeom prst="rect">
            <a:avLst/>
          </a:prstGeom>
        </p:spPr>
      </p:pic>
      <p:sp>
        <p:nvSpPr>
          <p:cNvPr id="138" name="CustomShape 3"/>
          <p:cNvSpPr/>
          <p:nvPr/>
        </p:nvSpPr>
        <p:spPr>
          <a:xfrm>
            <a:off x="1686600" y="3779640"/>
            <a:ext cx="1287720" cy="405000"/>
          </a:xfrm>
          <a:prstGeom prst="ellipse">
            <a:avLst/>
          </a:prstGeom>
          <a:noFill/>
          <a:ln w="28575" cap="rnd">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0" name="CustomShape 4"/>
          <p:cNvSpPr/>
          <p:nvPr/>
        </p:nvSpPr>
        <p:spPr>
          <a:xfrm>
            <a:off x="7694640" y="4950720"/>
            <a:ext cx="1578960" cy="532080"/>
          </a:xfrm>
          <a:prstGeom prst="ellipse">
            <a:avLst/>
          </a:prstGeom>
          <a:noFill/>
          <a:ln w="57150" cap="rnd">
            <a:solidFill>
              <a:srgbClr val="FFC000"/>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1" name="CustomShape 5"/>
          <p:cNvSpPr/>
          <p:nvPr/>
        </p:nvSpPr>
        <p:spPr>
          <a:xfrm>
            <a:off x="6611040" y="3069000"/>
            <a:ext cx="1006200" cy="1302840"/>
          </a:xfrm>
          <a:custGeom>
            <a:avLst/>
            <a:gdLst/>
            <a:ahLst/>
            <a:cxnLst/>
            <a:rect l="l" t="t" r="r" b="b"/>
            <a:pathLst>
              <a:path w="21600" h="21600">
                <a:moveTo>
                  <a:pt x="0" y="0"/>
                </a:moveTo>
                <a:lnTo>
                  <a:pt x="21600" y="21600"/>
                </a:lnTo>
              </a:path>
            </a:pathLst>
          </a:custGeom>
          <a:noFill/>
          <a:ln w="57150" cap="rnd">
            <a:solidFill>
              <a:srgbClr val="FFC000"/>
            </a:solidFill>
            <a:round/>
            <a:tailEnd type="triangle" w="med" len="med"/>
          </a:ln>
          <a:effectLst>
            <a:outerShdw blurRad="38100" dist="25560" dir="5400000" rotWithShape="0">
              <a:srgbClr val="000000">
                <a:alpha val="35000"/>
              </a:srgbClr>
            </a:outerShdw>
          </a:effectLst>
        </p:spPr>
        <p:style>
          <a:lnRef idx="3">
            <a:schemeClr val="dk1"/>
          </a:lnRef>
          <a:fillRef idx="0">
            <a:schemeClr val="dk1"/>
          </a:fillRef>
          <a:effectRef idx="2">
            <a:schemeClr val="dk1"/>
          </a:effectRef>
          <a:fontRef idx="minor"/>
        </p:style>
        <p:txBody>
          <a:bodyPr/>
          <a:lstStyle/>
          <a:p>
            <a:endParaRPr lang="en-US"/>
          </a:p>
        </p:txBody>
      </p:sp>
      <p:sp>
        <p:nvSpPr>
          <p:cNvPr id="2" name="Text Placeholder 1">
            <a:extLst>
              <a:ext uri="{FF2B5EF4-FFF2-40B4-BE49-F238E27FC236}">
                <a16:creationId xmlns:a16="http://schemas.microsoft.com/office/drawing/2014/main" id="{40AC1479-8767-4926-8CEB-EC8365F467D3}"/>
              </a:ext>
            </a:extLst>
          </p:cNvPr>
          <p:cNvSpPr>
            <a:spLocks noGrp="1"/>
          </p:cNvSpPr>
          <p:nvPr>
            <p:ph type="body" sz="quarter" idx="13"/>
          </p:nvPr>
        </p:nvSpPr>
        <p:spPr>
          <a:xfrm>
            <a:off x="262465" y="1619388"/>
            <a:ext cx="11575523" cy="1809612"/>
          </a:xfrm>
        </p:spPr>
        <p:txBody>
          <a:bodyPr/>
          <a:lstStyle/>
          <a:p>
            <a:r>
              <a:rPr lang="en-US" dirty="0"/>
              <a:t>tinyurl.com/MPHSCOLLEGEANDCAREER </a:t>
            </a:r>
          </a:p>
          <a:p>
            <a:r>
              <a:rPr lang="en-US" dirty="0"/>
              <a:t>Myers Park Home Page&gt;Parents &amp; Student&gt;Student Support&gt;College and Career</a:t>
            </a:r>
          </a:p>
          <a:p>
            <a:r>
              <a:rPr lang="en-US" sz="3600" b="1" dirty="0">
                <a:solidFill>
                  <a:srgbClr val="FFC000"/>
                </a:solidFill>
                <a:effectLst>
                  <a:glow rad="228600">
                    <a:schemeClr val="accent6">
                      <a:satMod val="175000"/>
                      <a:alpha val="40000"/>
                    </a:schemeClr>
                  </a:glow>
                </a:effectLst>
              </a:rPr>
              <a:t>tinyurl.com/MPHSCCP</a:t>
            </a:r>
          </a:p>
        </p:txBody>
      </p:sp>
      <p:sp>
        <p:nvSpPr>
          <p:cNvPr id="3" name="Text Placeholder 2">
            <a:extLst>
              <a:ext uri="{FF2B5EF4-FFF2-40B4-BE49-F238E27FC236}">
                <a16:creationId xmlns:a16="http://schemas.microsoft.com/office/drawing/2014/main" id="{CC323D7D-4CAF-45C3-814D-C57A797FAF07}"/>
              </a:ext>
            </a:extLst>
          </p:cNvPr>
          <p:cNvSpPr>
            <a:spLocks noGrp="1"/>
          </p:cNvSpPr>
          <p:nvPr>
            <p:ph type="body" sz="quarter" idx="14"/>
          </p:nvPr>
        </p:nvSpPr>
        <p:spPr/>
        <p:txBody>
          <a:bodyPr/>
          <a:lstStyle/>
          <a:p>
            <a:r>
              <a:rPr lang="en-US"/>
              <a:t>How Do I Apply?</a:t>
            </a:r>
          </a:p>
        </p:txBody>
      </p:sp>
      <p:pic>
        <p:nvPicPr>
          <p:cNvPr id="12" name="Picture 11">
            <a:extLst>
              <a:ext uri="{FF2B5EF4-FFF2-40B4-BE49-F238E27FC236}">
                <a16:creationId xmlns:a16="http://schemas.microsoft.com/office/drawing/2014/main" id="{76DF2B5B-B6A7-4370-A967-730C75280C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677160" y="346680"/>
            <a:ext cx="8596440" cy="944640"/>
          </a:xfrm>
          <a:prstGeom prst="rect">
            <a:avLst/>
          </a:prstGeom>
          <a:noFill/>
          <a:ln w="0">
            <a:noFill/>
          </a:ln>
        </p:spPr>
        <p:txBody>
          <a:bodyPr>
            <a:noAutofit/>
          </a:bodyPr>
          <a:lstStyle/>
          <a:p>
            <a:pPr>
              <a:lnSpc>
                <a:spcPct val="100000"/>
              </a:lnSpc>
            </a:pPr>
            <a:endParaRPr lang="en-US" sz="3600" b="0" strike="noStrike" spc="-1">
              <a:solidFill>
                <a:srgbClr val="000000"/>
              </a:solidFill>
              <a:latin typeface="Trebuchet MS"/>
            </a:endParaRPr>
          </a:p>
        </p:txBody>
      </p:sp>
      <p:sp>
        <p:nvSpPr>
          <p:cNvPr id="7" name="Text Placeholder 6">
            <a:extLst>
              <a:ext uri="{FF2B5EF4-FFF2-40B4-BE49-F238E27FC236}">
                <a16:creationId xmlns:a16="http://schemas.microsoft.com/office/drawing/2014/main" id="{A992E6BE-71B3-4CD0-AAC8-6AF16892B28C}"/>
              </a:ext>
            </a:extLst>
          </p:cNvPr>
          <p:cNvSpPr>
            <a:spLocks noGrp="1"/>
          </p:cNvSpPr>
          <p:nvPr>
            <p:ph type="body" sz="quarter" idx="14"/>
          </p:nvPr>
        </p:nvSpPr>
        <p:spPr/>
        <p:txBody>
          <a:bodyPr/>
          <a:lstStyle/>
          <a:p>
            <a:r>
              <a:rPr lang="en-US" dirty="0"/>
              <a:t>What Steps do I take in the Application?</a:t>
            </a:r>
          </a:p>
        </p:txBody>
      </p:sp>
      <p:sp>
        <p:nvSpPr>
          <p:cNvPr id="2" name="Title 1">
            <a:extLst>
              <a:ext uri="{FF2B5EF4-FFF2-40B4-BE49-F238E27FC236}">
                <a16:creationId xmlns:a16="http://schemas.microsoft.com/office/drawing/2014/main" id="{40FA98E6-0FD0-4670-995C-8C2F51F72E36}"/>
              </a:ext>
            </a:extLst>
          </p:cNvPr>
          <p:cNvSpPr>
            <a:spLocks noGrp="1"/>
          </p:cNvSpPr>
          <p:nvPr>
            <p:ph type="title" idx="4294967295"/>
          </p:nvPr>
        </p:nvSpPr>
        <p:spPr>
          <a:xfrm>
            <a:off x="0" y="1123950"/>
            <a:ext cx="2947988" cy="4600575"/>
          </a:xfrm>
        </p:spPr>
        <p:txBody>
          <a:bodyPr/>
          <a:lstStyle/>
          <a:p>
            <a:r>
              <a:rPr lang="en-US" b="1" spc="-1">
                <a:solidFill>
                  <a:schemeClr val="bg1"/>
                </a:solidFill>
                <a:latin typeface="Trebuchet MS"/>
              </a:rPr>
              <a:t>Application Process using the Website</a:t>
            </a:r>
            <a:endParaRPr lang="en-US">
              <a:solidFill>
                <a:schemeClr val="bg1"/>
              </a:solidFill>
            </a:endParaRPr>
          </a:p>
        </p:txBody>
      </p:sp>
      <p:cxnSp>
        <p:nvCxnSpPr>
          <p:cNvPr id="10" name="Straight Connector 9">
            <a:extLst>
              <a:ext uri="{FF2B5EF4-FFF2-40B4-BE49-F238E27FC236}">
                <a16:creationId xmlns:a16="http://schemas.microsoft.com/office/drawing/2014/main" id="{99754DC9-E2CE-4579-993A-35E4DBF134CA}"/>
              </a:ext>
            </a:extLst>
          </p:cNvPr>
          <p:cNvCxnSpPr>
            <a:stCxn id="7" idx="2"/>
          </p:cNvCxnSpPr>
          <p:nvPr/>
        </p:nvCxnSpPr>
        <p:spPr>
          <a:xfrm>
            <a:off x="6050226" y="1365663"/>
            <a:ext cx="45774" cy="549233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E8EB240-637A-4DD3-8F53-697813886F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pic>
        <p:nvPicPr>
          <p:cNvPr id="4" name="Picture 3" descr="A screenshot of a computer program&#10;&#10;Description automatically generated">
            <a:extLst>
              <a:ext uri="{FF2B5EF4-FFF2-40B4-BE49-F238E27FC236}">
                <a16:creationId xmlns:a16="http://schemas.microsoft.com/office/drawing/2014/main" id="{000B9904-2446-751B-F286-D8182781543E}"/>
              </a:ext>
            </a:extLst>
          </p:cNvPr>
          <p:cNvPicPr>
            <a:picLocks noChangeAspect="1"/>
          </p:cNvPicPr>
          <p:nvPr/>
        </p:nvPicPr>
        <p:blipFill rotWithShape="1">
          <a:blip r:embed="rId4">
            <a:extLst>
              <a:ext uri="{28A0092B-C50C-407E-A947-70E740481C1C}">
                <a14:useLocalDpi xmlns:a14="http://schemas.microsoft.com/office/drawing/2010/main" val="0"/>
              </a:ext>
            </a:extLst>
          </a:blip>
          <a:srcRect l="7414"/>
          <a:stretch/>
        </p:blipFill>
        <p:spPr>
          <a:xfrm>
            <a:off x="110257" y="1575819"/>
            <a:ext cx="5838647" cy="4216571"/>
          </a:xfrm>
          <a:prstGeom prst="rect">
            <a:avLst/>
          </a:prstGeom>
        </p:spPr>
      </p:pic>
      <p:pic>
        <p:nvPicPr>
          <p:cNvPr id="5" name="Picture 4" descr="A screenshot of a web page&#10;&#10;Description automatically generated">
            <a:extLst>
              <a:ext uri="{FF2B5EF4-FFF2-40B4-BE49-F238E27FC236}">
                <a16:creationId xmlns:a16="http://schemas.microsoft.com/office/drawing/2014/main" id="{DB50D345-5B9B-FA23-954B-8EC97AA2F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665" y="1575819"/>
            <a:ext cx="5817335" cy="42165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CABE-7492-4F84-95BA-2CA9AD968C57}"/>
              </a:ext>
            </a:extLst>
          </p:cNvPr>
          <p:cNvSpPr>
            <a:spLocks noGrp="1"/>
          </p:cNvSpPr>
          <p:nvPr>
            <p:ph type="title"/>
          </p:nvPr>
        </p:nvSpPr>
        <p:spPr/>
        <p:txBody>
          <a:bodyPr/>
          <a:lstStyle/>
          <a:p>
            <a:r>
              <a:rPr lang="en-US" b="1" spc="-1">
                <a:solidFill>
                  <a:schemeClr val="bg1"/>
                </a:solidFill>
                <a:latin typeface="Trebuchet MS"/>
              </a:rPr>
              <a:t>How do I earn my Associates Degree?</a:t>
            </a:r>
            <a:endParaRPr lang="en-US">
              <a:solidFill>
                <a:schemeClr val="bg1"/>
              </a:solidFill>
            </a:endParaRPr>
          </a:p>
        </p:txBody>
      </p:sp>
      <p:sp>
        <p:nvSpPr>
          <p:cNvPr id="3" name="Content Placeholder 2">
            <a:extLst>
              <a:ext uri="{FF2B5EF4-FFF2-40B4-BE49-F238E27FC236}">
                <a16:creationId xmlns:a16="http://schemas.microsoft.com/office/drawing/2014/main" id="{6BF3E0A5-77B7-49CD-BF32-D9170B30EC4F}"/>
              </a:ext>
            </a:extLst>
          </p:cNvPr>
          <p:cNvSpPr>
            <a:spLocks noGrp="1"/>
          </p:cNvSpPr>
          <p:nvPr>
            <p:ph idx="1"/>
          </p:nvPr>
        </p:nvSpPr>
        <p:spPr>
          <a:xfrm>
            <a:off x="3454400" y="92467"/>
            <a:ext cx="8351520" cy="6765533"/>
          </a:xfrm>
        </p:spPr>
        <p:txBody>
          <a:bodyPr>
            <a:normAutofit fontScale="85000" lnSpcReduction="20000"/>
          </a:bodyPr>
          <a:lstStyle/>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Associates Degree requires 60 college credit hours </a:t>
            </a:r>
          </a:p>
          <a:p>
            <a:pPr marL="846000" lvl="1" indent="-342720">
              <a:lnSpc>
                <a:spcPct val="110000"/>
              </a:lnSpc>
              <a:spcBef>
                <a:spcPts val="1001"/>
              </a:spcBef>
              <a:buSzPct val="80000"/>
              <a:buFont typeface="Wingdings" panose="05000000000000000000" pitchFamily="2" charset="2"/>
              <a:buChar char="§"/>
            </a:pPr>
            <a:r>
              <a:rPr lang="en-US" spc="-1" dirty="0">
                <a:solidFill>
                  <a:schemeClr val="accent1"/>
                </a:solidFill>
                <a:latin typeface="Trebuchet MS"/>
              </a:rPr>
              <a:t>15 credits for 4 semesters = approximately 5 classes per semester</a:t>
            </a:r>
          </a:p>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This leaves little room for classes at MPHS during 11</a:t>
            </a:r>
            <a:r>
              <a:rPr lang="en-US" spc="-1" baseline="30000" dirty="0">
                <a:solidFill>
                  <a:srgbClr val="404040"/>
                </a:solidFill>
                <a:latin typeface="Trebuchet MS"/>
              </a:rPr>
              <a:t>th</a:t>
            </a:r>
            <a:r>
              <a:rPr lang="en-US" spc="-1" dirty="0">
                <a:solidFill>
                  <a:srgbClr val="404040"/>
                </a:solidFill>
                <a:latin typeface="Trebuchet MS"/>
              </a:rPr>
              <a:t> &amp; 12</a:t>
            </a:r>
            <a:r>
              <a:rPr lang="en-US" spc="-1" baseline="30000" dirty="0">
                <a:solidFill>
                  <a:srgbClr val="404040"/>
                </a:solidFill>
                <a:latin typeface="Trebuchet MS"/>
              </a:rPr>
              <a:t>th</a:t>
            </a:r>
            <a:r>
              <a:rPr lang="en-US" spc="-1" dirty="0">
                <a:solidFill>
                  <a:srgbClr val="404040"/>
                </a:solidFill>
                <a:latin typeface="Trebuchet MS"/>
              </a:rPr>
              <a:t> grade.</a:t>
            </a:r>
          </a:p>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Students </a:t>
            </a:r>
            <a:r>
              <a:rPr lang="en-US" sz="2100" b="1" i="1" spc="-1" dirty="0">
                <a:solidFill>
                  <a:schemeClr val="bg1"/>
                </a:solidFill>
                <a:highlight>
                  <a:srgbClr val="92C458"/>
                </a:highlight>
                <a:latin typeface="Trebuchet MS"/>
              </a:rPr>
              <a:t>aiming to reach an Associates degree </a:t>
            </a:r>
            <a:r>
              <a:rPr lang="en-US" spc="-1" dirty="0">
                <a:solidFill>
                  <a:srgbClr val="404040"/>
                </a:solidFill>
                <a:latin typeface="Trebuchet MS"/>
              </a:rPr>
              <a:t>should prepare like an IB student by completing the following by the end of 10</a:t>
            </a:r>
            <a:r>
              <a:rPr lang="en-US" spc="-1" baseline="30000" dirty="0">
                <a:solidFill>
                  <a:srgbClr val="404040"/>
                </a:solidFill>
                <a:latin typeface="Trebuchet MS"/>
              </a:rPr>
              <a:t>th</a:t>
            </a:r>
            <a:r>
              <a:rPr lang="en-US" spc="-1" dirty="0">
                <a:solidFill>
                  <a:srgbClr val="404040"/>
                </a:solidFill>
                <a:latin typeface="Trebuchet MS"/>
              </a:rPr>
              <a:t> grade:  </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Math III</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3 sciences (Earth &amp; Environmental, Biology, and Chemistry or Physics)</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Level 2 or 3 foreign language</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Double up on a history if you have room</a:t>
            </a:r>
          </a:p>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Helpful hints to boost course availability: Take 1-2 NCVPS courses the </a:t>
            </a:r>
            <a:r>
              <a:rPr lang="en-US" b="1" i="1" spc="-1" dirty="0">
                <a:solidFill>
                  <a:schemeClr val="bg1"/>
                </a:solidFill>
                <a:highlight>
                  <a:srgbClr val="92C458"/>
                </a:highlight>
                <a:latin typeface="Trebuchet MS"/>
              </a:rPr>
              <a:t>summer after your sophomore year </a:t>
            </a:r>
            <a:r>
              <a:rPr lang="en-US" spc="-1" dirty="0">
                <a:solidFill>
                  <a:srgbClr val="404040"/>
                </a:solidFill>
                <a:latin typeface="Trebuchet MS"/>
              </a:rPr>
              <a:t>one of the following:</a:t>
            </a:r>
          </a:p>
          <a:p>
            <a:pPr marL="846000" lvl="1" indent="-342720">
              <a:lnSpc>
                <a:spcPct val="100000"/>
              </a:lnSpc>
              <a:spcBef>
                <a:spcPts val="1001"/>
              </a:spcBef>
              <a:buClr>
                <a:srgbClr val="90C226"/>
              </a:buClr>
              <a:buSzPct val="80000"/>
              <a:buFont typeface="Wingdings 3" charset="2"/>
              <a:buChar char=""/>
            </a:pPr>
            <a:r>
              <a:rPr lang="en-US" sz="1600" spc="-1" dirty="0">
                <a:solidFill>
                  <a:schemeClr val="accent1"/>
                </a:solidFill>
                <a:latin typeface="Trebuchet MS"/>
              </a:rPr>
              <a:t>ENG 3</a:t>
            </a:r>
          </a:p>
          <a:p>
            <a:pPr marL="846000" lvl="1" indent="-342720">
              <a:lnSpc>
                <a:spcPct val="100000"/>
              </a:lnSpc>
              <a:spcBef>
                <a:spcPts val="1001"/>
              </a:spcBef>
              <a:buClr>
                <a:srgbClr val="90C226"/>
              </a:buClr>
              <a:buSzPct val="80000"/>
              <a:buFont typeface="Wingdings 3" charset="2"/>
              <a:buChar char=""/>
            </a:pPr>
            <a:r>
              <a:rPr lang="en-US" sz="1900" spc="-1" dirty="0">
                <a:solidFill>
                  <a:schemeClr val="accent1"/>
                </a:solidFill>
                <a:latin typeface="Trebuchet MS"/>
              </a:rPr>
              <a:t>American History or World History</a:t>
            </a:r>
          </a:p>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Classes at CPCC that will satisfy high school graduation requirements:  </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American History= 2 courses HIS131 and HIS132</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World History= 2 Courses HIS111 and HIS112</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MAT 143/ 152/ 171 / 271 = 4th HS Math </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ENG111, 112, and 24? = English 4</a:t>
            </a:r>
          </a:p>
          <a:p>
            <a:pPr marL="1303200" lvl="2" indent="-342720">
              <a:lnSpc>
                <a:spcPct val="120000"/>
              </a:lnSpc>
              <a:spcBef>
                <a:spcPts val="1001"/>
              </a:spcBef>
              <a:buSzPct val="80000"/>
              <a:buFont typeface="Wingdings" panose="05000000000000000000" pitchFamily="2" charset="2"/>
              <a:buChar char="§"/>
            </a:pPr>
            <a:r>
              <a:rPr lang="en-US" spc="-1" dirty="0">
                <a:solidFill>
                  <a:srgbClr val="FF0000"/>
                </a:solidFill>
                <a:latin typeface="Trebuchet MS"/>
              </a:rPr>
              <a:t>ENG 111 at CPCC does not equal HS English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5C4049-B8CB-4448-A8D9-0072EC19E7F5}"/>
              </a:ext>
            </a:extLst>
          </p:cNvPr>
          <p:cNvSpPr>
            <a:spLocks noGrp="1"/>
          </p:cNvSpPr>
          <p:nvPr>
            <p:ph type="body" sz="quarter" idx="13"/>
          </p:nvPr>
        </p:nvSpPr>
        <p:spPr>
          <a:xfrm>
            <a:off x="262465" y="1619388"/>
            <a:ext cx="11575523" cy="5238612"/>
          </a:xfrm>
        </p:spPr>
        <p:txBody>
          <a:bodyPr/>
          <a:lstStyle/>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Can IB Students take classes at CPCC.</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Yes:  </a:t>
            </a:r>
            <a:r>
              <a:rPr lang="en-US" sz="1600" spc="-1" dirty="0">
                <a:solidFill>
                  <a:srgbClr val="404040"/>
                </a:solidFill>
                <a:latin typeface="Trebuchet MS"/>
              </a:rPr>
              <a:t>IB students may take up to 3 summer CPCC classes or 1 CPCC course each semester online or after MPHS day. </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Can student in IB program complete an Associates Degree.</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No:  </a:t>
            </a:r>
            <a:r>
              <a:rPr lang="en-US" sz="1600" spc="-1" dirty="0">
                <a:solidFill>
                  <a:srgbClr val="404040"/>
                </a:solidFill>
                <a:latin typeface="Trebuchet MS"/>
              </a:rPr>
              <a:t>Due to course limitations your commitment is to IB.</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Can I participate in clubs or sports if I take classes at CPCC.</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Yes:  </a:t>
            </a:r>
            <a:r>
              <a:rPr lang="en-US" sz="1600" spc="-1" dirty="0">
                <a:solidFill>
                  <a:srgbClr val="404040"/>
                </a:solidFill>
                <a:latin typeface="Trebuchet MS"/>
              </a:rPr>
              <a:t>You are dual enrolled at both schools.  You can participate in all sports and clubs at your high school as well as extra-curricular activities at CPCC.  You are a student at both campuses. </a:t>
            </a:r>
            <a:r>
              <a:rPr lang="en-US" sz="1600" spc="-1" dirty="0">
                <a:solidFill>
                  <a:srgbClr val="404040"/>
                </a:solidFill>
                <a:highlight>
                  <a:srgbClr val="FFFF00"/>
                </a:highlight>
                <a:latin typeface="Trebuchet MS"/>
              </a:rPr>
              <a:t>MPHS Coaches want you to take at least 2 in person MPHS blocks each semester for eligibility. </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If I do not have transportation to Central Campus, can I still take classes.</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Yes:  </a:t>
            </a:r>
            <a:r>
              <a:rPr lang="en-US" sz="1600" spc="-1" dirty="0">
                <a:solidFill>
                  <a:srgbClr val="404040"/>
                </a:solidFill>
                <a:latin typeface="Trebuchet MS"/>
              </a:rPr>
              <a:t>CPCC offers many online courses.  CPCC Central Campus is also on the bus and Gold Line route.</a:t>
            </a:r>
          </a:p>
        </p:txBody>
      </p:sp>
      <p:sp>
        <p:nvSpPr>
          <p:cNvPr id="3" name="Text Placeholder 2">
            <a:extLst>
              <a:ext uri="{FF2B5EF4-FFF2-40B4-BE49-F238E27FC236}">
                <a16:creationId xmlns:a16="http://schemas.microsoft.com/office/drawing/2014/main" id="{FDA05A75-A758-4382-99AA-2ACF4282EF08}"/>
              </a:ext>
            </a:extLst>
          </p:cNvPr>
          <p:cNvSpPr>
            <a:spLocks noGrp="1"/>
          </p:cNvSpPr>
          <p:nvPr>
            <p:ph type="body" sz="quarter" idx="14"/>
          </p:nvPr>
        </p:nvSpPr>
        <p:spPr>
          <a:xfrm>
            <a:off x="308238" y="200558"/>
            <a:ext cx="11575523" cy="1229139"/>
          </a:xfrm>
        </p:spPr>
        <p:txBody>
          <a:bodyPr/>
          <a:lstStyle/>
          <a:p>
            <a:r>
              <a:rPr lang="en-US" spc="-1">
                <a:latin typeface="Trebuchet MS"/>
              </a:rPr>
              <a:t>Commonly asked questions/comments:</a:t>
            </a:r>
            <a:endParaRPr lang="en-US" b="0" spc="-1">
              <a:latin typeface="Trebuchet MS"/>
            </a:endParaRPr>
          </a:p>
        </p:txBody>
      </p:sp>
      <p:pic>
        <p:nvPicPr>
          <p:cNvPr id="6" name="Picture 5">
            <a:extLst>
              <a:ext uri="{FF2B5EF4-FFF2-40B4-BE49-F238E27FC236}">
                <a16:creationId xmlns:a16="http://schemas.microsoft.com/office/drawing/2014/main" id="{2A4474EF-E58D-4E7C-A4C7-879CF33162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5C4049-B8CB-4448-A8D9-0072EC19E7F5}"/>
              </a:ext>
            </a:extLst>
          </p:cNvPr>
          <p:cNvSpPr>
            <a:spLocks noGrp="1"/>
          </p:cNvSpPr>
          <p:nvPr>
            <p:ph type="body" sz="quarter" idx="13"/>
          </p:nvPr>
        </p:nvSpPr>
        <p:spPr>
          <a:xfrm>
            <a:off x="262465" y="1619388"/>
            <a:ext cx="11575523" cy="5238612"/>
          </a:xfrm>
        </p:spPr>
        <p:txBody>
          <a:bodyPr>
            <a:normAutofit/>
          </a:bodyPr>
          <a:lstStyle/>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Do CPCC instructors know I am a high school student and provide me with extra assistance since I am still in high school?</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spc="-1" dirty="0">
                <a:solidFill>
                  <a:srgbClr val="404040"/>
                </a:solidFill>
                <a:latin typeface="Trebuchet MS"/>
              </a:rPr>
              <a:t>This is a college course. College instructors are not aware of who is a “high school student” and who is a “college student”.  They treat everyone the same.  MPHS/CMS is not in a position to step in to “help”.</a:t>
            </a:r>
          </a:p>
          <a:p>
            <a:pPr marL="343080" indent="-28548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What if I do poorly in my CPCC classes?</a:t>
            </a:r>
            <a:endParaRPr lang="en-US" sz="1800" spc="-1" dirty="0">
              <a:solidFill>
                <a:srgbClr val="404040"/>
              </a:solidFill>
              <a:latin typeface="Trebuchet MS"/>
            </a:endParaRPr>
          </a:p>
          <a:p>
            <a:pPr marL="743310" lvl="1" indent="-285750">
              <a:lnSpc>
                <a:spcPct val="110000"/>
              </a:lnSpc>
              <a:spcBef>
                <a:spcPts val="1001"/>
              </a:spcBef>
              <a:buSzPct val="80000"/>
              <a:buFont typeface="Wingdings" panose="05000000000000000000" pitchFamily="2" charset="2"/>
              <a:buChar char="§"/>
            </a:pPr>
            <a:r>
              <a:rPr lang="en-US" sz="1600" spc="-1" dirty="0">
                <a:solidFill>
                  <a:srgbClr val="404040"/>
                </a:solidFill>
                <a:latin typeface="Trebuchet MS"/>
              </a:rPr>
              <a:t>You must maintain your GPA to remain in the program.  Doing poorly could remove you from the program or place you on probation for closer monitoring. </a:t>
            </a:r>
          </a:p>
          <a:p>
            <a:pPr marL="743310" lvl="1" indent="-285750">
              <a:lnSpc>
                <a:spcPct val="110000"/>
              </a:lnSpc>
              <a:spcBef>
                <a:spcPts val="1001"/>
              </a:spcBef>
              <a:buSzPct val="80000"/>
              <a:buFont typeface="Wingdings" panose="05000000000000000000" pitchFamily="2" charset="2"/>
              <a:buChar char="§"/>
            </a:pPr>
            <a:r>
              <a:rPr lang="en-US" sz="1600" spc="-1" dirty="0">
                <a:solidFill>
                  <a:srgbClr val="404040"/>
                </a:solidFill>
                <a:latin typeface="Trebuchet MS"/>
              </a:rPr>
              <a:t>Classes at CPCC will appear on your CPCC transcript and MPHS transcript. Courses calculate into your CPCC and MPHS GPA’s.  Performing poorly in your college classes can “hurt” your college applications.  Performing well can help your college application stand out as prepared, ready, and proven for the college environment.</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Is MPHS Parking Guaranteed? </a:t>
            </a:r>
            <a:r>
              <a:rPr lang="en-US" sz="1800" spc="-1" dirty="0">
                <a:solidFill>
                  <a:srgbClr val="404040"/>
                </a:solidFill>
                <a:latin typeface="Trebuchet MS"/>
              </a:rPr>
              <a:t>No- Seniors will follow normal procedures. Juniors are not guaranteed</a:t>
            </a:r>
            <a:endParaRPr lang="en-US" sz="18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 have an IEP or 504 plan.  Can I use my accommodations at CPCC?</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spc="-1" dirty="0">
                <a:solidFill>
                  <a:srgbClr val="404040"/>
                </a:solidFill>
                <a:latin typeface="Trebuchet MS"/>
              </a:rPr>
              <a:t>If you do have an IEP or a 504 plan, it will not follow you to college automatically.  </a:t>
            </a:r>
            <a:r>
              <a:rPr lang="en-US" sz="1600" spc="-1">
                <a:solidFill>
                  <a:srgbClr val="404040"/>
                </a:solidFill>
                <a:latin typeface="Trebuchet MS"/>
              </a:rPr>
              <a:t>The student </a:t>
            </a:r>
            <a:r>
              <a:rPr lang="en-US" sz="1600" spc="-1" dirty="0">
                <a:solidFill>
                  <a:srgbClr val="404040"/>
                </a:solidFill>
                <a:latin typeface="Trebuchet MS"/>
              </a:rPr>
              <a:t>must seek college services through the </a:t>
            </a:r>
            <a:r>
              <a:rPr lang="en-US" sz="1600" b="1" spc="-1" dirty="0">
                <a:solidFill>
                  <a:srgbClr val="404040"/>
                </a:solidFill>
                <a:highlight>
                  <a:srgbClr val="FFFF00"/>
                </a:highlight>
                <a:latin typeface="Trebuchet MS"/>
              </a:rPr>
              <a:t>Office of Disabilities at CPCC</a:t>
            </a:r>
            <a:r>
              <a:rPr lang="en-US" sz="1600" spc="-1" dirty="0">
                <a:solidFill>
                  <a:srgbClr val="404040"/>
                </a:solidFill>
                <a:latin typeface="Trebuchet MS"/>
              </a:rPr>
              <a:t>.</a:t>
            </a:r>
          </a:p>
        </p:txBody>
      </p:sp>
      <p:sp>
        <p:nvSpPr>
          <p:cNvPr id="3" name="Text Placeholder 2">
            <a:extLst>
              <a:ext uri="{FF2B5EF4-FFF2-40B4-BE49-F238E27FC236}">
                <a16:creationId xmlns:a16="http://schemas.microsoft.com/office/drawing/2014/main" id="{FDA05A75-A758-4382-99AA-2ACF4282EF08}"/>
              </a:ext>
            </a:extLst>
          </p:cNvPr>
          <p:cNvSpPr>
            <a:spLocks noGrp="1"/>
          </p:cNvSpPr>
          <p:nvPr>
            <p:ph type="body" sz="quarter" idx="14"/>
          </p:nvPr>
        </p:nvSpPr>
        <p:spPr>
          <a:xfrm>
            <a:off x="308238" y="200558"/>
            <a:ext cx="11575523" cy="1229139"/>
          </a:xfrm>
        </p:spPr>
        <p:txBody>
          <a:bodyPr/>
          <a:lstStyle/>
          <a:p>
            <a:r>
              <a:rPr lang="en-US" spc="-1">
                <a:latin typeface="Trebuchet MS"/>
              </a:rPr>
              <a:t>Commonly asked questions/comments:</a:t>
            </a:r>
            <a:endParaRPr lang="en-US" b="0" spc="-1">
              <a:latin typeface="Trebuchet MS"/>
            </a:endParaRPr>
          </a:p>
        </p:txBody>
      </p:sp>
      <p:pic>
        <p:nvPicPr>
          <p:cNvPr id="4" name="Picture 3">
            <a:extLst>
              <a:ext uri="{FF2B5EF4-FFF2-40B4-BE49-F238E27FC236}">
                <a16:creationId xmlns:a16="http://schemas.microsoft.com/office/drawing/2014/main" id="{012012CC-FCC1-4BF9-B9F2-9C141173DD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extLst>
      <p:ext uri="{BB962C8B-B14F-4D97-AF65-F5344CB8AC3E}">
        <p14:creationId xmlns:p14="http://schemas.microsoft.com/office/powerpoint/2010/main" val="80777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5C4049-B8CB-4448-A8D9-0072EC19E7F5}"/>
              </a:ext>
            </a:extLst>
          </p:cNvPr>
          <p:cNvSpPr>
            <a:spLocks noGrp="1"/>
          </p:cNvSpPr>
          <p:nvPr>
            <p:ph type="body" sz="quarter" idx="13"/>
          </p:nvPr>
        </p:nvSpPr>
        <p:spPr>
          <a:xfrm>
            <a:off x="262465" y="1619388"/>
            <a:ext cx="11575523" cy="5167492"/>
          </a:xfrm>
        </p:spPr>
        <p:txBody>
          <a:bodyPr>
            <a:normAutofit lnSpcReduction="10000"/>
          </a:bodyPr>
          <a:lstStyle/>
          <a:p>
            <a:pPr marL="343080" indent="-342720">
              <a:lnSpc>
                <a:spcPct val="100000"/>
              </a:lnSpc>
              <a:spcBef>
                <a:spcPts val="1001"/>
              </a:spcBef>
              <a:buClr>
                <a:srgbClr val="90C226"/>
              </a:buClr>
              <a:buSzPct val="80000"/>
              <a:buFont typeface="Wingdings 3" charset="2"/>
              <a:buChar char=""/>
            </a:pPr>
            <a:r>
              <a:rPr lang="en-US" sz="1800" b="1" spc="-1">
                <a:solidFill>
                  <a:srgbClr val="404040"/>
                </a:solidFill>
                <a:latin typeface="Trebuchet MS"/>
              </a:rPr>
              <a:t>I play sports, have AP and Honors classes at MPHS, I’m in clubs, I work a job, and babysit.  This makes me ineligible to take classes at CPCC.</a:t>
            </a:r>
            <a:endParaRPr lang="en-US" sz="1800" spc="-1">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spc="-1">
                <a:solidFill>
                  <a:srgbClr val="404040"/>
                </a:solidFill>
                <a:latin typeface="Trebuchet MS"/>
              </a:rPr>
              <a:t>Anyone who meets the academic criteria for the Career and College Promise program and apply within the deadlines can take classes at CPCC.  Students must be realistic with their time commitments for other academic work and outside school activities.  </a:t>
            </a:r>
            <a:r>
              <a:rPr lang="en-US" sz="1600" b="1" spc="-1">
                <a:solidFill>
                  <a:srgbClr val="FF0000"/>
                </a:solidFill>
                <a:latin typeface="Trebuchet MS"/>
              </a:rPr>
              <a:t>WHAT IS YOUR PRIORITY? – Be realistic about your time before committing to college classes.</a:t>
            </a:r>
            <a:endParaRPr lang="en-US" sz="1600" spc="-1">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1800" b="1" spc="-1">
                <a:solidFill>
                  <a:srgbClr val="404040"/>
                </a:solidFill>
                <a:latin typeface="Trebuchet MS"/>
              </a:rPr>
              <a:t>I have 2</a:t>
            </a:r>
            <a:r>
              <a:rPr lang="en-US" sz="1800" b="1" spc="-1" baseline="30000">
                <a:solidFill>
                  <a:srgbClr val="404040"/>
                </a:solidFill>
                <a:latin typeface="Trebuchet MS"/>
              </a:rPr>
              <a:t>nd</a:t>
            </a:r>
            <a:r>
              <a:rPr lang="en-US" sz="1800" b="1" spc="-1">
                <a:solidFill>
                  <a:srgbClr val="404040"/>
                </a:solidFill>
                <a:latin typeface="Trebuchet MS"/>
              </a:rPr>
              <a:t> block “free”.  How do I find a CPCC class that fits this time slot?</a:t>
            </a:r>
            <a:endParaRPr lang="en-US" sz="1800" spc="-1">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spc="-1">
                <a:solidFill>
                  <a:srgbClr val="404040"/>
                </a:solidFill>
                <a:latin typeface="Trebuchet MS"/>
              </a:rPr>
              <a:t>CPCC runs on a college schedule.  They do not recognize the 4X4 or A/B schedules at MPHS.  </a:t>
            </a:r>
            <a:r>
              <a:rPr lang="en-US" sz="1600" b="1" spc="-1">
                <a:solidFill>
                  <a:srgbClr val="FF0000"/>
                </a:solidFill>
                <a:latin typeface="Trebuchet MS"/>
              </a:rPr>
              <a:t>You must find/take classes at CPCC that do not interfere with your MPHS schedule.  </a:t>
            </a:r>
            <a:r>
              <a:rPr lang="en-US" sz="1600" spc="-1">
                <a:solidFill>
                  <a:srgbClr val="404040"/>
                </a:solidFill>
                <a:latin typeface="Trebuchet MS"/>
              </a:rPr>
              <a:t>That may include classes after 2:30 or 1:45 if you have early dismissal.  That may include a night class, a Saturday morning class, or an online class. MPHS scheduling attempts to arrange classes at the beginning or the end of the day at MPHS to give you larger time blocks to take classes at CPCC.</a:t>
            </a:r>
          </a:p>
          <a:p>
            <a:pPr marL="343080" indent="-342720">
              <a:lnSpc>
                <a:spcPct val="100000"/>
              </a:lnSpc>
              <a:spcBef>
                <a:spcPts val="1001"/>
              </a:spcBef>
              <a:buClr>
                <a:srgbClr val="90C226"/>
              </a:buClr>
              <a:buSzPct val="80000"/>
              <a:buFont typeface="Wingdings 3" charset="2"/>
              <a:buChar char=""/>
            </a:pPr>
            <a:r>
              <a:rPr lang="en-US" sz="1800" b="1" spc="-1">
                <a:solidFill>
                  <a:srgbClr val="404040"/>
                </a:solidFill>
                <a:latin typeface="Trebuchet MS"/>
              </a:rPr>
              <a:t>How will CPCC classes be viewed when I apply to colleges?</a:t>
            </a:r>
            <a:endParaRPr lang="en-US" sz="1800" spc="-1">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a:solidFill>
                  <a:srgbClr val="FF0000"/>
                </a:solidFill>
                <a:latin typeface="Trebuchet MS"/>
              </a:rPr>
              <a:t>CPCC courses are ACTUAL college courses</a:t>
            </a:r>
            <a:r>
              <a:rPr lang="en-US" sz="1600" spc="-1">
                <a:solidFill>
                  <a:srgbClr val="FF0000"/>
                </a:solidFill>
                <a:latin typeface="Trebuchet MS"/>
              </a:rPr>
              <a:t>.</a:t>
            </a:r>
            <a:r>
              <a:rPr lang="en-US" sz="1600" spc="-1">
                <a:solidFill>
                  <a:srgbClr val="404040"/>
                </a:solidFill>
                <a:latin typeface="Trebuchet MS"/>
              </a:rPr>
              <a:t>  Colleges are encountering students frequently as dual enrollment programs gain popularity across the country. Public universities in NC are required to view dual enrollment courses as similar and equal to IB or AP courses when reviewing your application for college admission.  Whether you are enrolled in AP, IB, or dual enrollment courses, you must still perform well to prove your academic readiness for college.</a:t>
            </a:r>
          </a:p>
        </p:txBody>
      </p:sp>
      <p:sp>
        <p:nvSpPr>
          <p:cNvPr id="3" name="Text Placeholder 2">
            <a:extLst>
              <a:ext uri="{FF2B5EF4-FFF2-40B4-BE49-F238E27FC236}">
                <a16:creationId xmlns:a16="http://schemas.microsoft.com/office/drawing/2014/main" id="{FDA05A75-A758-4382-99AA-2ACF4282EF08}"/>
              </a:ext>
            </a:extLst>
          </p:cNvPr>
          <p:cNvSpPr>
            <a:spLocks noGrp="1"/>
          </p:cNvSpPr>
          <p:nvPr>
            <p:ph type="body" sz="quarter" idx="14"/>
          </p:nvPr>
        </p:nvSpPr>
        <p:spPr>
          <a:xfrm>
            <a:off x="308238" y="200558"/>
            <a:ext cx="11575523" cy="1229139"/>
          </a:xfrm>
        </p:spPr>
        <p:txBody>
          <a:bodyPr/>
          <a:lstStyle/>
          <a:p>
            <a:r>
              <a:rPr lang="en-US" spc="-1">
                <a:latin typeface="Trebuchet MS"/>
              </a:rPr>
              <a:t>Commonly asked questions/comments:</a:t>
            </a:r>
            <a:endParaRPr lang="en-US" b="0" spc="-1">
              <a:latin typeface="Trebuchet MS"/>
            </a:endParaRPr>
          </a:p>
        </p:txBody>
      </p:sp>
      <p:pic>
        <p:nvPicPr>
          <p:cNvPr id="4" name="Picture 3">
            <a:extLst>
              <a:ext uri="{FF2B5EF4-FFF2-40B4-BE49-F238E27FC236}">
                <a16:creationId xmlns:a16="http://schemas.microsoft.com/office/drawing/2014/main" id="{9F983AE8-EDC8-4CCF-A30C-0008BB76A7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extLst>
      <p:ext uri="{BB962C8B-B14F-4D97-AF65-F5344CB8AC3E}">
        <p14:creationId xmlns:p14="http://schemas.microsoft.com/office/powerpoint/2010/main" val="421456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D49D-1F3A-4538-8D2B-856270DC50AD}"/>
              </a:ext>
            </a:extLst>
          </p:cNvPr>
          <p:cNvSpPr>
            <a:spLocks noGrp="1"/>
          </p:cNvSpPr>
          <p:nvPr>
            <p:ph type="title"/>
          </p:nvPr>
        </p:nvSpPr>
        <p:spPr/>
        <p:txBody>
          <a:bodyPr/>
          <a:lstStyle/>
          <a:p>
            <a:r>
              <a:rPr lang="en-US" b="1" spc="-1">
                <a:solidFill>
                  <a:schemeClr val="bg1"/>
                </a:solidFill>
                <a:latin typeface="Trebuchet MS"/>
              </a:rPr>
              <a:t>Why participate in this program?</a:t>
            </a:r>
            <a:br>
              <a:rPr lang="en-US" spc="-1">
                <a:solidFill>
                  <a:schemeClr val="bg1"/>
                </a:solidFill>
                <a:latin typeface="Trebuchet MS"/>
              </a:rPr>
            </a:br>
            <a:endParaRPr lang="en-US">
              <a:solidFill>
                <a:schemeClr val="bg1"/>
              </a:solidFill>
            </a:endParaRPr>
          </a:p>
        </p:txBody>
      </p:sp>
      <p:sp>
        <p:nvSpPr>
          <p:cNvPr id="3" name="Content Placeholder 2">
            <a:extLst>
              <a:ext uri="{FF2B5EF4-FFF2-40B4-BE49-F238E27FC236}">
                <a16:creationId xmlns:a16="http://schemas.microsoft.com/office/drawing/2014/main" id="{FEC4679B-EFDB-46E0-93AB-D0BF235A22C4}"/>
              </a:ext>
            </a:extLst>
          </p:cNvPr>
          <p:cNvSpPr>
            <a:spLocks noGrp="1"/>
          </p:cNvSpPr>
          <p:nvPr>
            <p:ph idx="1"/>
          </p:nvPr>
        </p:nvSpPr>
        <p:spPr>
          <a:xfrm>
            <a:off x="3495040" y="864108"/>
            <a:ext cx="8310880" cy="5120640"/>
          </a:xfrm>
        </p:spPr>
        <p:txBody>
          <a:bodyPr>
            <a:normAutofit/>
          </a:bodyPr>
          <a:lstStyle/>
          <a:p>
            <a:pPr marL="343080" indent="-342720">
              <a:lnSpc>
                <a:spcPct val="100000"/>
              </a:lnSpc>
              <a:spcBef>
                <a:spcPts val="1001"/>
              </a:spcBef>
              <a:buClr>
                <a:srgbClr val="90C226"/>
              </a:buClr>
              <a:buSzPct val="80000"/>
              <a:buFont typeface="Wingdings 3" charset="2"/>
              <a:buChar char=""/>
            </a:pPr>
            <a:r>
              <a:rPr lang="en-US" sz="3000" b="1" spc="-1">
                <a:solidFill>
                  <a:srgbClr val="404040"/>
                </a:solidFill>
                <a:latin typeface="Trebuchet MS"/>
              </a:rPr>
              <a:t>Expand elective options: CCP offers courses that MPHS does not offer</a:t>
            </a:r>
            <a:br>
              <a:rPr lang="en-US"/>
            </a:br>
            <a:r>
              <a:rPr lang="en-US" sz="1800" b="1" spc="-1">
                <a:solidFill>
                  <a:schemeClr val="accent1"/>
                </a:solidFill>
                <a:latin typeface="Trebuchet MS"/>
              </a:rPr>
              <a:t>(Such as…Welding, Criminal Justice, Business, Fire Protection)</a:t>
            </a:r>
          </a:p>
          <a:p>
            <a:pPr marL="343080" indent="-342720">
              <a:lnSpc>
                <a:spcPct val="100000"/>
              </a:lnSpc>
              <a:spcBef>
                <a:spcPts val="1001"/>
              </a:spcBef>
              <a:buClr>
                <a:srgbClr val="90C226"/>
              </a:buClr>
              <a:buSzPct val="80000"/>
              <a:buFont typeface="Wingdings 3" charset="2"/>
              <a:buChar char=""/>
            </a:pPr>
            <a:r>
              <a:rPr lang="en-US" sz="3000" b="1" spc="-1">
                <a:solidFill>
                  <a:srgbClr val="404040"/>
                </a:solidFill>
                <a:latin typeface="Trebuchet MS"/>
              </a:rPr>
              <a:t>Continue program options that enhance your current MPHS experience</a:t>
            </a:r>
            <a:br>
              <a:rPr lang="en-US"/>
            </a:br>
            <a:r>
              <a:rPr lang="en-US" sz="1800" b="1" spc="-1">
                <a:solidFill>
                  <a:schemeClr val="accent1"/>
                </a:solidFill>
                <a:latin typeface="Trebuchet MS"/>
              </a:rPr>
              <a:t>(Such as…Automotive, Engineering, Business/Marketing, Culinary Arts)</a:t>
            </a:r>
          </a:p>
          <a:p>
            <a:pPr marL="343080" indent="-342720">
              <a:lnSpc>
                <a:spcPct val="100000"/>
              </a:lnSpc>
              <a:spcBef>
                <a:spcPts val="1001"/>
              </a:spcBef>
              <a:buClr>
                <a:srgbClr val="90C226"/>
              </a:buClr>
              <a:buSzPct val="80000"/>
              <a:buFont typeface="Wingdings 3" charset="2"/>
              <a:buChar char=""/>
            </a:pPr>
            <a:r>
              <a:rPr lang="en-US" sz="3000" b="1" spc="-1">
                <a:solidFill>
                  <a:srgbClr val="404040"/>
                </a:solidFill>
                <a:latin typeface="Trebuchet MS"/>
              </a:rPr>
              <a:t>Earn college credit beyond the AP/IB course offerings at MPHS</a:t>
            </a:r>
            <a:br>
              <a:rPr lang="en-US"/>
            </a:br>
            <a:r>
              <a:rPr lang="en-US" sz="1800" b="1" spc="-1">
                <a:solidFill>
                  <a:schemeClr val="accent1"/>
                </a:solidFill>
                <a:latin typeface="Trebuchet MS"/>
              </a:rPr>
              <a:t>(Such as…Art Appreciation, Public Speaking, Sociology, Astronomy)</a:t>
            </a:r>
            <a:endParaRPr lang="en-US" spc="-1">
              <a:solidFill>
                <a:schemeClr val="accent1"/>
              </a:solidFill>
              <a:latin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9BD4-F71C-4953-892F-9FC72365AAB0}"/>
              </a:ext>
            </a:extLst>
          </p:cNvPr>
          <p:cNvSpPr>
            <a:spLocks noGrp="1"/>
          </p:cNvSpPr>
          <p:nvPr>
            <p:ph type="title"/>
          </p:nvPr>
        </p:nvSpPr>
        <p:spPr/>
        <p:txBody>
          <a:bodyPr/>
          <a:lstStyle/>
          <a:p>
            <a:r>
              <a:rPr lang="en-US" b="1" spc="-1">
                <a:solidFill>
                  <a:schemeClr val="bg1"/>
                </a:solidFill>
                <a:latin typeface="Trebuchet MS"/>
              </a:rPr>
              <a:t>Other Benefits</a:t>
            </a:r>
            <a:endParaRPr lang="en-US">
              <a:solidFill>
                <a:schemeClr val="bg1"/>
              </a:solidFill>
            </a:endParaRPr>
          </a:p>
        </p:txBody>
      </p:sp>
      <p:sp>
        <p:nvSpPr>
          <p:cNvPr id="3" name="Content Placeholder 2">
            <a:extLst>
              <a:ext uri="{FF2B5EF4-FFF2-40B4-BE49-F238E27FC236}">
                <a16:creationId xmlns:a16="http://schemas.microsoft.com/office/drawing/2014/main" id="{8EAD3669-E16B-4DF0-AC50-B11C9FC0B16D}"/>
              </a:ext>
            </a:extLst>
          </p:cNvPr>
          <p:cNvSpPr>
            <a:spLocks noGrp="1"/>
          </p:cNvSpPr>
          <p:nvPr>
            <p:ph idx="1"/>
          </p:nvPr>
        </p:nvSpPr>
        <p:spPr/>
        <p:txBody>
          <a:bodyPr>
            <a:noAutofit/>
          </a:bodyPr>
          <a:lstStyle/>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100% tuition and fees are waived during Fall and Spring terms</a:t>
            </a:r>
            <a:br>
              <a:rPr lang="en-US" sz="2800" dirty="0"/>
            </a:br>
            <a:r>
              <a:rPr lang="en-US" sz="2800" b="1" spc="-1" dirty="0">
                <a:solidFill>
                  <a:srgbClr val="404040"/>
                </a:solidFill>
                <a:latin typeface="Trebuchet MS"/>
              </a:rPr>
              <a:t> </a:t>
            </a:r>
            <a:endParaRPr lang="en-US" sz="28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800" b="1" spc="-1" dirty="0" err="1">
                <a:solidFill>
                  <a:srgbClr val="404040"/>
                </a:solidFill>
                <a:latin typeface="Trebuchet MS"/>
              </a:rPr>
              <a:t>Ebooks</a:t>
            </a:r>
            <a:r>
              <a:rPr lang="en-US" sz="2800" b="1" spc="-1" dirty="0">
                <a:solidFill>
                  <a:srgbClr val="404040"/>
                </a:solidFill>
                <a:latin typeface="Trebuchet MS"/>
              </a:rPr>
              <a:t> are free for CMS Students </a:t>
            </a:r>
            <a:r>
              <a:rPr lang="en-US" sz="1800" b="1" spc="-1" dirty="0">
                <a:solidFill>
                  <a:schemeClr val="accent1"/>
                </a:solidFill>
                <a:latin typeface="Trebuchet MS"/>
              </a:rPr>
              <a:t>(usable at the CPCC bookstore)</a:t>
            </a:r>
            <a:endParaRPr lang="en-US" sz="2800" b="1" spc="-1" dirty="0">
              <a:solidFill>
                <a:schemeClr val="accent1"/>
              </a:solidFill>
              <a:latin typeface="Trebuchet MS"/>
            </a:endParaRPr>
          </a:p>
          <a:p>
            <a:pPr marL="343080" indent="-342720">
              <a:lnSpc>
                <a:spcPct val="100000"/>
              </a:lnSpc>
              <a:spcBef>
                <a:spcPts val="1001"/>
              </a:spcBef>
              <a:buClr>
                <a:srgbClr val="90C226"/>
              </a:buClr>
              <a:buSzPct val="80000"/>
              <a:buFont typeface="Wingdings 3" charset="2"/>
              <a:buChar char=""/>
            </a:pPr>
            <a:endParaRPr lang="en-US" sz="28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Summer School is an option – Only tuition waived, NOT fees. </a:t>
            </a:r>
          </a:p>
          <a:p>
            <a:pPr marL="960480" lvl="1" indent="-4572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Est $75 online/$125 face-to-face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66D1-CB51-4E17-B1BD-88DC38278380}"/>
              </a:ext>
            </a:extLst>
          </p:cNvPr>
          <p:cNvSpPr>
            <a:spLocks noGrp="1"/>
          </p:cNvSpPr>
          <p:nvPr>
            <p:ph type="title"/>
          </p:nvPr>
        </p:nvSpPr>
        <p:spPr/>
        <p:txBody>
          <a:bodyPr/>
          <a:lstStyle/>
          <a:p>
            <a:r>
              <a:rPr lang="en-US" b="1" spc="-1" dirty="0">
                <a:solidFill>
                  <a:schemeClr val="bg1"/>
                </a:solidFill>
                <a:latin typeface="Trebuchet MS"/>
              </a:rPr>
              <a:t>How do I qualify for the program?</a:t>
            </a:r>
            <a:endParaRPr lang="en-US" dirty="0">
              <a:solidFill>
                <a:schemeClr val="bg1"/>
              </a:solidFill>
            </a:endParaRPr>
          </a:p>
        </p:txBody>
      </p:sp>
      <p:sp>
        <p:nvSpPr>
          <p:cNvPr id="3" name="Content Placeholder 2">
            <a:extLst>
              <a:ext uri="{FF2B5EF4-FFF2-40B4-BE49-F238E27FC236}">
                <a16:creationId xmlns:a16="http://schemas.microsoft.com/office/drawing/2014/main" id="{E2BCDB28-4DC8-4E32-9435-E50A21367C48}"/>
              </a:ext>
            </a:extLst>
          </p:cNvPr>
          <p:cNvSpPr>
            <a:spLocks noGrp="1"/>
          </p:cNvSpPr>
          <p:nvPr>
            <p:ph idx="1"/>
          </p:nvPr>
        </p:nvSpPr>
        <p:spPr>
          <a:xfrm>
            <a:off x="3869268" y="864108"/>
            <a:ext cx="7906172" cy="5120640"/>
          </a:xfrm>
        </p:spPr>
        <p:txBody>
          <a:bodyPr>
            <a:normAutofit lnSpcReduction="10000"/>
          </a:bodyPr>
          <a:lstStyle/>
          <a:p>
            <a:pPr marL="360" indent="0">
              <a:lnSpc>
                <a:spcPct val="100000"/>
              </a:lnSpc>
              <a:spcBef>
                <a:spcPts val="1001"/>
              </a:spcBef>
              <a:buClr>
                <a:srgbClr val="90C226"/>
              </a:buClr>
              <a:buSzPct val="80000"/>
              <a:buNone/>
            </a:pPr>
            <a:r>
              <a:rPr lang="en-US" sz="3600" b="1" spc="-1" dirty="0">
                <a:solidFill>
                  <a:srgbClr val="404040"/>
                </a:solidFill>
                <a:latin typeface="Trebuchet MS"/>
              </a:rPr>
              <a:t>CTE Technical Pathway</a:t>
            </a:r>
            <a:endParaRPr lang="en-US" sz="3600" spc="-1" dirty="0">
              <a:solidFill>
                <a:srgbClr val="404040"/>
              </a:solidFill>
              <a:latin typeface="Trebuchet MS"/>
            </a:endParaRPr>
          </a:p>
          <a:p>
            <a:pPr marL="800460" lvl="1" indent="-342900">
              <a:lnSpc>
                <a:spcPct val="100000"/>
              </a:lnSpc>
              <a:spcBef>
                <a:spcPts val="1001"/>
              </a:spcBef>
              <a:buSzPct val="80000"/>
              <a:buFont typeface="Wingdings" panose="05000000000000000000" pitchFamily="2" charset="2"/>
              <a:buChar char="§"/>
            </a:pPr>
            <a:r>
              <a:rPr lang="en-US" sz="2400" spc="-1" dirty="0">
                <a:solidFill>
                  <a:srgbClr val="404040"/>
                </a:solidFill>
                <a:latin typeface="Trebuchet MS"/>
              </a:rPr>
              <a:t>Each pathway when completed leads to a technical certification </a:t>
            </a:r>
            <a:r>
              <a:rPr lang="en-US" sz="2400" b="1" spc="-1" dirty="0">
                <a:solidFill>
                  <a:srgbClr val="404040"/>
                </a:solidFill>
                <a:latin typeface="Trebuchet MS"/>
              </a:rPr>
              <a:t>(over 40 pathways to choose from)</a:t>
            </a:r>
            <a:endParaRPr lang="en-US" sz="2400" spc="-1" dirty="0">
              <a:solidFill>
                <a:srgbClr val="404040"/>
              </a:solidFill>
              <a:latin typeface="Trebuchet MS"/>
            </a:endParaRPr>
          </a:p>
          <a:p>
            <a:pPr marL="800460" lvl="1" indent="-342900">
              <a:lnSpc>
                <a:spcPct val="100000"/>
              </a:lnSpc>
              <a:spcBef>
                <a:spcPts val="1001"/>
              </a:spcBef>
              <a:buSzPct val="80000"/>
              <a:buFont typeface="Wingdings" panose="05000000000000000000" pitchFamily="2" charset="2"/>
              <a:buChar char="§"/>
            </a:pPr>
            <a:r>
              <a:rPr lang="en-US" sz="2400" b="1" spc="-1" dirty="0">
                <a:solidFill>
                  <a:srgbClr val="404040"/>
                </a:solidFill>
                <a:latin typeface="Trebuchet MS"/>
              </a:rPr>
              <a:t>MPHS Course weight is dependent on course</a:t>
            </a:r>
          </a:p>
          <a:p>
            <a:pPr marL="800460" lvl="1" indent="-342900">
              <a:lnSpc>
                <a:spcPct val="100000"/>
              </a:lnSpc>
              <a:spcBef>
                <a:spcPts val="1001"/>
              </a:spcBef>
              <a:buSzPct val="80000"/>
              <a:buFont typeface="Wingdings" panose="05000000000000000000" pitchFamily="2" charset="2"/>
              <a:buChar char="§"/>
            </a:pPr>
            <a:endParaRPr lang="en-US" sz="24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Must be a junior or senior</a:t>
            </a:r>
            <a:endParaRPr lang="en-US" sz="24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Must be on-track for graduation</a:t>
            </a:r>
            <a:endParaRPr lang="en-US" sz="24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CTE Technical Pathways: </a:t>
            </a:r>
            <a:r>
              <a:rPr lang="en-US" sz="2400" b="1" spc="-1" dirty="0">
                <a:solidFill>
                  <a:srgbClr val="FF0000"/>
                </a:solidFill>
                <a:latin typeface="Trebuchet MS"/>
              </a:rPr>
              <a:t>UNWEIGHTED</a:t>
            </a:r>
            <a:r>
              <a:rPr lang="en-US" sz="2400" b="1" spc="-1" dirty="0">
                <a:solidFill>
                  <a:srgbClr val="404040"/>
                </a:solidFill>
                <a:latin typeface="Trebuchet MS"/>
              </a:rPr>
              <a:t> GPA = 2.8 </a:t>
            </a:r>
            <a:r>
              <a:rPr lang="en-US" sz="2400" b="1" spc="-1" dirty="0">
                <a:solidFill>
                  <a:srgbClr val="FF0000"/>
                </a:solidFill>
                <a:latin typeface="Trebuchet MS"/>
              </a:rPr>
              <a:t>OR </a:t>
            </a:r>
            <a:r>
              <a:rPr lang="en-US" sz="2400" b="1" spc="-1" dirty="0">
                <a:solidFill>
                  <a:srgbClr val="404040"/>
                </a:solidFill>
                <a:latin typeface="Trebuchet MS"/>
              </a:rPr>
              <a:t> high school recommendation from school CDC with lower</a:t>
            </a:r>
            <a:endParaRPr lang="en-US" sz="24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endParaRPr lang="en-US" sz="2400" spc="-1" dirty="0">
              <a:solidFill>
                <a:srgbClr val="404040"/>
              </a:solidFill>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F237-BAE9-4594-AF6D-5C0C72FEEDF0}"/>
              </a:ext>
            </a:extLst>
          </p:cNvPr>
          <p:cNvSpPr>
            <a:spLocks noGrp="1"/>
          </p:cNvSpPr>
          <p:nvPr>
            <p:ph type="title"/>
          </p:nvPr>
        </p:nvSpPr>
        <p:spPr/>
        <p:txBody>
          <a:bodyPr/>
          <a:lstStyle/>
          <a:p>
            <a:r>
              <a:rPr lang="en-US" b="1" spc="-1" dirty="0">
                <a:solidFill>
                  <a:schemeClr val="bg1"/>
                </a:solidFill>
                <a:latin typeface="Trebuchet MS"/>
              </a:rPr>
              <a:t>How do I qualify for the program?</a:t>
            </a:r>
            <a:endParaRPr lang="en-US" dirty="0">
              <a:solidFill>
                <a:schemeClr val="bg1"/>
              </a:solidFill>
            </a:endParaRPr>
          </a:p>
        </p:txBody>
      </p:sp>
      <p:sp>
        <p:nvSpPr>
          <p:cNvPr id="3" name="Content Placeholder 2">
            <a:extLst>
              <a:ext uri="{FF2B5EF4-FFF2-40B4-BE49-F238E27FC236}">
                <a16:creationId xmlns:a16="http://schemas.microsoft.com/office/drawing/2014/main" id="{B12B9103-558F-4C8E-AFE1-2055FDE9924C}"/>
              </a:ext>
            </a:extLst>
          </p:cNvPr>
          <p:cNvSpPr>
            <a:spLocks noGrp="1"/>
          </p:cNvSpPr>
          <p:nvPr>
            <p:ph idx="1"/>
          </p:nvPr>
        </p:nvSpPr>
        <p:spPr>
          <a:xfrm>
            <a:off x="3495040" y="119968"/>
            <a:ext cx="8575040" cy="4411392"/>
          </a:xfrm>
        </p:spPr>
        <p:txBody>
          <a:bodyPr>
            <a:normAutofit lnSpcReduction="10000"/>
          </a:bodyPr>
          <a:lstStyle/>
          <a:p>
            <a:pPr marL="360" indent="0">
              <a:lnSpc>
                <a:spcPct val="100000"/>
              </a:lnSpc>
              <a:spcBef>
                <a:spcPts val="1001"/>
              </a:spcBef>
              <a:buClr>
                <a:srgbClr val="90C226"/>
              </a:buClr>
              <a:buSzPct val="80000"/>
              <a:buNone/>
            </a:pPr>
            <a:r>
              <a:rPr lang="en-US" sz="2800" b="1" spc="-1" dirty="0">
                <a:solidFill>
                  <a:srgbClr val="404040"/>
                </a:solidFill>
                <a:latin typeface="Trebuchet MS"/>
              </a:rPr>
              <a:t>College Transfer Pathway</a:t>
            </a:r>
            <a:endParaRPr lang="en-US" sz="2800" spc="-1" dirty="0">
              <a:solidFill>
                <a:srgbClr val="404040"/>
              </a:solidFill>
              <a:latin typeface="Trebuchet MS"/>
            </a:endParaRPr>
          </a:p>
          <a:p>
            <a:pPr marL="800460" lvl="1" indent="-342900">
              <a:lnSpc>
                <a:spcPct val="100000"/>
              </a:lnSpc>
              <a:spcBef>
                <a:spcPts val="1001"/>
              </a:spcBef>
              <a:buSzPct val="80000"/>
              <a:buFont typeface="Wingdings" panose="05000000000000000000" pitchFamily="2" charset="2"/>
              <a:buChar char="§"/>
            </a:pPr>
            <a:r>
              <a:rPr lang="en-US" spc="-1" dirty="0">
                <a:solidFill>
                  <a:srgbClr val="404040"/>
                </a:solidFill>
                <a:latin typeface="Trebuchet MS"/>
              </a:rPr>
              <a:t>These courses have been approved by the University of North Carolina system for college transfer credit if a C or higher is earned in the course.</a:t>
            </a:r>
          </a:p>
          <a:p>
            <a:pPr marL="800460" lvl="1" indent="-342900">
              <a:lnSpc>
                <a:spcPct val="100000"/>
              </a:lnSpc>
              <a:spcBef>
                <a:spcPts val="1001"/>
              </a:spcBef>
              <a:buSzPct val="80000"/>
              <a:buFont typeface="Wingdings" panose="05000000000000000000" pitchFamily="2" charset="2"/>
              <a:buChar char="§"/>
            </a:pPr>
            <a:r>
              <a:rPr lang="en-US" b="1" spc="-1" dirty="0">
                <a:solidFill>
                  <a:srgbClr val="404040"/>
                </a:solidFill>
                <a:latin typeface="Trebuchet MS"/>
              </a:rPr>
              <a:t>MPHS Course weight is 5.0 (AP/IB level) </a:t>
            </a:r>
            <a:r>
              <a:rPr lang="en-US" sz="2400" b="1" spc="-1" dirty="0">
                <a:solidFill>
                  <a:srgbClr val="404040"/>
                </a:solidFill>
                <a:latin typeface="Trebuchet MS"/>
              </a:rPr>
              <a:t>College Transfer</a:t>
            </a:r>
          </a:p>
          <a:p>
            <a:pPr marL="457560" lvl="1" indent="0">
              <a:lnSpc>
                <a:spcPct val="100000"/>
              </a:lnSpc>
              <a:spcBef>
                <a:spcPts val="1001"/>
              </a:spcBef>
              <a:buSzPct val="80000"/>
              <a:buNone/>
            </a:pPr>
            <a:endParaRPr lang="en-US" sz="24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Must be a junior or senior</a:t>
            </a:r>
            <a:endParaRPr lang="en-US" sz="24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Must be on-track for graduation</a:t>
            </a:r>
            <a:endParaRPr lang="en-US" sz="2400" spc="-1" dirty="0">
              <a:solidFill>
                <a:srgbClr val="404040"/>
              </a:solidFill>
              <a:latin typeface="Trebuchet MS"/>
            </a:endParaRPr>
          </a:p>
          <a:p>
            <a:pPr marL="800460" lvl="1" indent="-342900">
              <a:lnSpc>
                <a:spcPct val="100000"/>
              </a:lnSpc>
              <a:spcBef>
                <a:spcPts val="1001"/>
              </a:spcBef>
              <a:buSzPct val="80000"/>
              <a:buFont typeface="Wingdings" panose="05000000000000000000" pitchFamily="2" charset="2"/>
              <a:buChar char="§"/>
            </a:pPr>
            <a:r>
              <a:rPr lang="en-US" sz="2400" b="1" spc="-1" dirty="0">
                <a:solidFill>
                  <a:srgbClr val="FF0000"/>
                </a:solidFill>
                <a:latin typeface="Trebuchet MS"/>
              </a:rPr>
              <a:t>UNWEIGHTED</a:t>
            </a:r>
            <a:r>
              <a:rPr lang="en-US" sz="2400" b="1" spc="-1" dirty="0">
                <a:solidFill>
                  <a:srgbClr val="404040"/>
                </a:solidFill>
                <a:latin typeface="Trebuchet MS"/>
              </a:rPr>
              <a:t> GPA = 2.8 </a:t>
            </a:r>
            <a:r>
              <a:rPr lang="en-US" sz="2400" b="1" spc="-1" dirty="0">
                <a:solidFill>
                  <a:srgbClr val="FF0000"/>
                </a:solidFill>
                <a:latin typeface="Trebuchet MS"/>
              </a:rPr>
              <a:t>OR</a:t>
            </a:r>
            <a:r>
              <a:rPr lang="en-US" sz="2400" b="1" spc="-1" dirty="0">
                <a:solidFill>
                  <a:srgbClr val="404040"/>
                </a:solidFill>
                <a:latin typeface="Trebuchet MS"/>
              </a:rPr>
              <a:t> College Entrance Exam Scores </a:t>
            </a:r>
            <a:r>
              <a:rPr lang="en-US" sz="1400" b="1" spc="-1" dirty="0">
                <a:solidFill>
                  <a:srgbClr val="404040"/>
                </a:solidFill>
                <a:latin typeface="Trebuchet MS"/>
              </a:rPr>
              <a:t>(scores can be combined)</a:t>
            </a:r>
          </a:p>
          <a:p>
            <a:pPr marL="360" indent="0" algn="ctr">
              <a:lnSpc>
                <a:spcPct val="100000"/>
              </a:lnSpc>
              <a:spcBef>
                <a:spcPts val="1001"/>
              </a:spcBef>
              <a:buClr>
                <a:srgbClr val="90C226"/>
              </a:buClr>
              <a:buSzPct val="80000"/>
              <a:buNone/>
            </a:pPr>
            <a:r>
              <a:rPr lang="en-US" sz="1600" b="1" u="sng" spc="-1" dirty="0">
                <a:solidFill>
                  <a:schemeClr val="accent1"/>
                </a:solidFill>
                <a:latin typeface="Trebuchet MS"/>
              </a:rPr>
              <a:t>College Entrance Scores Chart</a:t>
            </a:r>
          </a:p>
        </p:txBody>
      </p:sp>
      <p:pic>
        <p:nvPicPr>
          <p:cNvPr id="6" name="Picture 5">
            <a:extLst>
              <a:ext uri="{FF2B5EF4-FFF2-40B4-BE49-F238E27FC236}">
                <a16:creationId xmlns:a16="http://schemas.microsoft.com/office/drawing/2014/main" id="{F30CA73D-0565-4052-A74E-E667C29E74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09389" y="4665392"/>
            <a:ext cx="4587754" cy="2072640"/>
          </a:xfrm>
          <a:prstGeom prst="rect">
            <a:avLst/>
          </a:prstGeom>
          <a:ln w="190500" cap="sq">
            <a:solidFill>
              <a:schemeClr val="accent6"/>
            </a:solidFill>
            <a:prstDash val="solid"/>
            <a:miter lim="800000"/>
          </a:ln>
          <a:effectLst>
            <a:glow rad="139700">
              <a:schemeClr val="accent1">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CEFB-0D81-4F94-AA36-8E481AA43D54}"/>
              </a:ext>
            </a:extLst>
          </p:cNvPr>
          <p:cNvSpPr>
            <a:spLocks noGrp="1"/>
          </p:cNvSpPr>
          <p:nvPr>
            <p:ph type="title"/>
          </p:nvPr>
        </p:nvSpPr>
        <p:spPr/>
        <p:txBody>
          <a:bodyPr/>
          <a:lstStyle/>
          <a:p>
            <a:r>
              <a:rPr lang="en-US" b="1" spc="-1">
                <a:solidFill>
                  <a:schemeClr val="bg1"/>
                </a:solidFill>
                <a:latin typeface="Trebuchet MS"/>
              </a:rPr>
              <a:t>How many pathways can I select?</a:t>
            </a:r>
            <a:endParaRPr lang="en-US">
              <a:solidFill>
                <a:schemeClr val="bg1"/>
              </a:solidFill>
            </a:endParaRPr>
          </a:p>
        </p:txBody>
      </p:sp>
      <p:sp>
        <p:nvSpPr>
          <p:cNvPr id="3" name="Content Placeholder 2">
            <a:extLst>
              <a:ext uri="{FF2B5EF4-FFF2-40B4-BE49-F238E27FC236}">
                <a16:creationId xmlns:a16="http://schemas.microsoft.com/office/drawing/2014/main" id="{3B832EA7-5964-4C43-8921-E31FC8DCFB69}"/>
              </a:ext>
            </a:extLst>
          </p:cNvPr>
          <p:cNvSpPr>
            <a:spLocks noGrp="1"/>
          </p:cNvSpPr>
          <p:nvPr>
            <p:ph idx="1"/>
          </p:nvPr>
        </p:nvSpPr>
        <p:spPr/>
        <p:txBody>
          <a:bodyPr>
            <a:normAutofit/>
          </a:bodyPr>
          <a:lstStyle/>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You can choose up to 2 pathways each semester</a:t>
            </a:r>
          </a:p>
          <a:p>
            <a:pPr marL="846000" lvl="1" indent="-342720">
              <a:lnSpc>
                <a:spcPct val="100000"/>
              </a:lnSpc>
              <a:spcBef>
                <a:spcPts val="1001"/>
              </a:spcBef>
              <a:buClr>
                <a:srgbClr val="90C226"/>
              </a:buClr>
              <a:buSzPct val="80000"/>
              <a:buFont typeface="Wingdings 3" charset="2"/>
              <a:buChar char=""/>
            </a:pPr>
            <a:r>
              <a:rPr lang="en-US" sz="2000" b="1" spc="-1" dirty="0">
                <a:solidFill>
                  <a:srgbClr val="404040"/>
                </a:solidFill>
                <a:latin typeface="Trebuchet MS"/>
              </a:rPr>
              <a:t>Student that qualify are suggested to choose arts pathway </a:t>
            </a:r>
            <a:endParaRPr lang="en-US" sz="20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You can change your pathways EACH semester</a:t>
            </a: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Students apply to this program EVERY semester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677160" y="228600"/>
            <a:ext cx="11241000" cy="1320480"/>
          </a:xfrm>
          <a:prstGeom prst="rect">
            <a:avLst/>
          </a:prstGeom>
          <a:noFill/>
          <a:ln w="0">
            <a:noFill/>
          </a:ln>
        </p:spPr>
        <p:txBody>
          <a:bodyPr>
            <a:noAutofit/>
          </a:bodyPr>
          <a:lstStyle/>
          <a:p>
            <a:pPr>
              <a:lnSpc>
                <a:spcPct val="100000"/>
              </a:lnSpc>
            </a:pPr>
            <a:r>
              <a:rPr lang="en-US" sz="3600" b="1" strike="noStrike" spc="-1">
                <a:solidFill>
                  <a:srgbClr val="000000"/>
                </a:solidFill>
                <a:latin typeface="Trebuchet MS"/>
              </a:rPr>
              <a:t>CTE Technical Pathways </a:t>
            </a:r>
            <a:r>
              <a:rPr lang="en-US" sz="2200" b="1" strike="noStrike" spc="-1">
                <a:solidFill>
                  <a:srgbClr val="000000"/>
                </a:solidFill>
                <a:latin typeface="Trebuchet MS"/>
              </a:rPr>
              <a:t>(subject to change)</a:t>
            </a:r>
            <a:endParaRPr lang="en-US" sz="2200" b="0" strike="noStrike" spc="-1">
              <a:solidFill>
                <a:srgbClr val="000000"/>
              </a:solidFill>
              <a:latin typeface="Trebuchet MS"/>
            </a:endParaRPr>
          </a:p>
        </p:txBody>
      </p:sp>
      <p:sp>
        <p:nvSpPr>
          <p:cNvPr id="2" name="TextBox 1">
            <a:extLst>
              <a:ext uri="{FF2B5EF4-FFF2-40B4-BE49-F238E27FC236}">
                <a16:creationId xmlns:a16="http://schemas.microsoft.com/office/drawing/2014/main" id="{79B6C8FC-3C33-4E48-8B09-C51FB1022FFC}"/>
              </a:ext>
            </a:extLst>
          </p:cNvPr>
          <p:cNvSpPr txBox="1"/>
          <p:nvPr/>
        </p:nvSpPr>
        <p:spPr>
          <a:xfrm>
            <a:off x="447040" y="1381760"/>
            <a:ext cx="11165840" cy="369332"/>
          </a:xfrm>
          <a:prstGeom prst="rect">
            <a:avLst/>
          </a:prstGeom>
          <a:noFill/>
        </p:spPr>
        <p:txBody>
          <a:bodyPr wrap="square" numCol="3" rtlCol="0">
            <a:spAutoFit/>
          </a:bodyPr>
          <a:lstStyle/>
          <a:p>
            <a:endParaRPr lang="en-US"/>
          </a:p>
        </p:txBody>
      </p:sp>
      <p:sp>
        <p:nvSpPr>
          <p:cNvPr id="4" name="Text Placeholder 3">
            <a:extLst>
              <a:ext uri="{FF2B5EF4-FFF2-40B4-BE49-F238E27FC236}">
                <a16:creationId xmlns:a16="http://schemas.microsoft.com/office/drawing/2014/main" id="{4E0FFA77-438F-4791-A8B4-24706942D5CC}"/>
              </a:ext>
            </a:extLst>
          </p:cNvPr>
          <p:cNvSpPr>
            <a:spLocks noGrp="1"/>
          </p:cNvSpPr>
          <p:nvPr>
            <p:ph type="body" sz="quarter" idx="13"/>
          </p:nvPr>
        </p:nvSpPr>
        <p:spPr>
          <a:xfrm>
            <a:off x="0" y="1365663"/>
            <a:ext cx="12191999" cy="5492337"/>
          </a:xfrm>
        </p:spPr>
        <p:txBody>
          <a:bodyPr numCol="3" spcCol="118872">
            <a:normAutofit fontScale="47500" lnSpcReduction="20000"/>
          </a:bodyPr>
          <a:lstStyle/>
          <a:p>
            <a:pPr marL="0" indent="0">
              <a:buNone/>
            </a:pPr>
            <a:r>
              <a:rPr lang="en-US" sz="2900" b="1">
                <a:solidFill>
                  <a:schemeClr val="bg1"/>
                </a:solidFill>
                <a:highlight>
                  <a:srgbClr val="75B24B"/>
                </a:highlight>
              </a:rPr>
              <a:t>Career and Technical Pathways  (2.8 </a:t>
            </a:r>
            <a:r>
              <a:rPr lang="en-US" sz="2900" b="1" err="1">
                <a:solidFill>
                  <a:schemeClr val="bg1"/>
                </a:solidFill>
                <a:highlight>
                  <a:srgbClr val="75B24B"/>
                </a:highlight>
              </a:rPr>
              <a:t>uGPA</a:t>
            </a:r>
            <a:r>
              <a:rPr lang="en-US" sz="2900" b="1">
                <a:solidFill>
                  <a:schemeClr val="bg1"/>
                </a:solidFill>
                <a:highlight>
                  <a:srgbClr val="75B24B"/>
                </a:highlight>
              </a:rPr>
              <a:t>)</a:t>
            </a:r>
          </a:p>
          <a:p>
            <a:pPr marL="0" indent="0">
              <a:buNone/>
            </a:pPr>
            <a:r>
              <a:rPr lang="en-US" sz="2900" b="1">
                <a:solidFill>
                  <a:schemeClr val="accent6">
                    <a:lumMod val="50000"/>
                  </a:schemeClr>
                </a:solidFill>
              </a:rPr>
              <a:t>​Accounting and Finance  </a:t>
            </a:r>
          </a:p>
          <a:p>
            <a:pPr marL="0" indent="0">
              <a:buNone/>
            </a:pPr>
            <a:r>
              <a:rPr lang="en-US" sz="2900" b="1">
                <a:solidFill>
                  <a:schemeClr val="accent6">
                    <a:lumMod val="50000"/>
                  </a:schemeClr>
                </a:solidFill>
              </a:rPr>
              <a:t>Business Administration – Marketing  </a:t>
            </a:r>
          </a:p>
          <a:p>
            <a:pPr marL="0" indent="0">
              <a:buNone/>
            </a:pPr>
            <a:r>
              <a:rPr lang="en-US" sz="2900" b="1">
                <a:solidFill>
                  <a:schemeClr val="accent6">
                    <a:lumMod val="50000"/>
                  </a:schemeClr>
                </a:solidFill>
              </a:rPr>
              <a:t>Cosmetology Pathway   (additional departmental requirements)</a:t>
            </a:r>
          </a:p>
          <a:p>
            <a:pPr marL="0" indent="0">
              <a:buNone/>
            </a:pPr>
            <a:r>
              <a:rPr lang="en-US" sz="2900" b="1">
                <a:solidFill>
                  <a:schemeClr val="accent6">
                    <a:lumMod val="50000"/>
                  </a:schemeClr>
                </a:solidFill>
              </a:rPr>
              <a:t>Culinary Arts   (additional departmental requirements)</a:t>
            </a:r>
          </a:p>
          <a:p>
            <a:pPr marL="0" indent="0">
              <a:buNone/>
            </a:pPr>
            <a:r>
              <a:rPr lang="en-US" sz="2900" b="1">
                <a:solidFill>
                  <a:schemeClr val="accent6">
                    <a:lumMod val="50000"/>
                  </a:schemeClr>
                </a:solidFill>
              </a:rPr>
              <a:t>Electronics Engineering Technology  </a:t>
            </a:r>
          </a:p>
          <a:p>
            <a:pPr marL="0" indent="0">
              <a:buNone/>
            </a:pPr>
            <a:r>
              <a:rPr lang="en-US" sz="2900" b="1">
                <a:solidFill>
                  <a:schemeClr val="accent6">
                    <a:lumMod val="50000"/>
                  </a:schemeClr>
                </a:solidFill>
              </a:rPr>
              <a:t>Emergency Medical Science Certificate   (additional departmental requirements)</a:t>
            </a:r>
          </a:p>
          <a:p>
            <a:pPr marL="0" indent="0">
              <a:buNone/>
            </a:pPr>
            <a:r>
              <a:rPr lang="en-US" sz="2900" b="1">
                <a:solidFill>
                  <a:schemeClr val="accent6">
                    <a:lumMod val="50000"/>
                  </a:schemeClr>
                </a:solidFill>
              </a:rPr>
              <a:t>Emergency Medical Science Diploma   (additional departmental requirements)</a:t>
            </a:r>
          </a:p>
          <a:p>
            <a:pPr marL="0" indent="0">
              <a:buNone/>
            </a:pPr>
            <a:r>
              <a:rPr lang="en-US" sz="2900" b="1">
                <a:solidFill>
                  <a:schemeClr val="accent6">
                    <a:lumMod val="50000"/>
                  </a:schemeClr>
                </a:solidFill>
              </a:rPr>
              <a:t>Information Technology  </a:t>
            </a:r>
          </a:p>
          <a:p>
            <a:pPr marL="0" indent="0">
              <a:buNone/>
            </a:pPr>
            <a:r>
              <a:rPr lang="en-US" sz="2900" b="1">
                <a:solidFill>
                  <a:schemeClr val="accent6">
                    <a:lumMod val="50000"/>
                  </a:schemeClr>
                </a:solidFill>
              </a:rPr>
              <a:t>IT Java Programming  </a:t>
            </a:r>
          </a:p>
          <a:p>
            <a:pPr marL="0" indent="0">
              <a:buNone/>
            </a:pPr>
            <a:r>
              <a:rPr lang="en-US" sz="2900" b="1">
                <a:solidFill>
                  <a:schemeClr val="accent6">
                    <a:lumMod val="50000"/>
                  </a:schemeClr>
                </a:solidFill>
              </a:rPr>
              <a:t>IT </a:t>
            </a:r>
            <a:r>
              <a:rPr lang="en-US" sz="2900" b="1" err="1">
                <a:solidFill>
                  <a:schemeClr val="accent6">
                    <a:lumMod val="50000"/>
                  </a:schemeClr>
                </a:solidFill>
              </a:rPr>
              <a:t>Javascript</a:t>
            </a:r>
            <a:r>
              <a:rPr lang="en-US" sz="2900" b="1">
                <a:solidFill>
                  <a:schemeClr val="accent6">
                    <a:lumMod val="50000"/>
                  </a:schemeClr>
                </a:solidFill>
              </a:rPr>
              <a:t>  </a:t>
            </a:r>
          </a:p>
          <a:p>
            <a:pPr marL="0" indent="0">
              <a:buNone/>
            </a:pPr>
            <a:r>
              <a:rPr lang="en-US" sz="2900" b="1">
                <a:solidFill>
                  <a:schemeClr val="accent6">
                    <a:lumMod val="50000"/>
                  </a:schemeClr>
                </a:solidFill>
              </a:rPr>
              <a:t>IT Python  </a:t>
            </a:r>
          </a:p>
          <a:p>
            <a:pPr marL="0" indent="0">
              <a:buNone/>
            </a:pPr>
            <a:r>
              <a:rPr lang="en-US" sz="2900" b="1">
                <a:solidFill>
                  <a:schemeClr val="accent6">
                    <a:lumMod val="50000"/>
                  </a:schemeClr>
                </a:solidFill>
              </a:rPr>
              <a:t>Nurse Aide Certificate   (additional departmental requirements)</a:t>
            </a:r>
          </a:p>
          <a:p>
            <a:pPr marL="0" indent="0">
              <a:buNone/>
            </a:pPr>
            <a:endParaRPr lang="en-US" sz="2900" b="1">
              <a:solidFill>
                <a:schemeClr val="accent6">
                  <a:lumMod val="50000"/>
                </a:schemeClr>
              </a:solidFill>
            </a:endParaRPr>
          </a:p>
          <a:p>
            <a:pPr marL="0" indent="0">
              <a:buNone/>
            </a:pPr>
            <a:endParaRPr lang="en-US" sz="2900" b="1">
              <a:solidFill>
                <a:schemeClr val="accent6">
                  <a:lumMod val="50000"/>
                </a:schemeClr>
              </a:solidFill>
            </a:endParaRPr>
          </a:p>
          <a:p>
            <a:pPr marL="0" indent="0">
              <a:buNone/>
            </a:pPr>
            <a:r>
              <a:rPr lang="en-US" sz="2900" b="1">
                <a:solidFill>
                  <a:schemeClr val="bg1"/>
                </a:solidFill>
                <a:highlight>
                  <a:srgbClr val="75B24B"/>
                </a:highlight>
              </a:rPr>
              <a:t>Career and Technical Pathways  (2.6 GPA)</a:t>
            </a:r>
          </a:p>
          <a:p>
            <a:pPr marL="0" indent="0">
              <a:buNone/>
            </a:pPr>
            <a:r>
              <a:rPr lang="en-US" sz="2900" b="1">
                <a:solidFill>
                  <a:schemeClr val="accent6">
                    <a:lumMod val="50000"/>
                  </a:schemeClr>
                </a:solidFill>
              </a:rPr>
              <a:t>Advertising and Graphic Design - Intro to Graphic Design  </a:t>
            </a:r>
          </a:p>
          <a:p>
            <a:pPr marL="0" indent="0">
              <a:buNone/>
            </a:pPr>
            <a:r>
              <a:rPr lang="en-US" sz="2900" b="1">
                <a:solidFill>
                  <a:schemeClr val="accent6">
                    <a:lumMod val="50000"/>
                  </a:schemeClr>
                </a:solidFill>
              </a:rPr>
              <a:t>Advertising and Graphic Design - Intro to Graphic Design for Web  </a:t>
            </a:r>
          </a:p>
          <a:p>
            <a:pPr marL="0" indent="0">
              <a:buNone/>
            </a:pPr>
            <a:r>
              <a:rPr lang="en-US" sz="2900" b="1">
                <a:solidFill>
                  <a:schemeClr val="accent6">
                    <a:lumMod val="50000"/>
                  </a:schemeClr>
                </a:solidFill>
              </a:rPr>
              <a:t>Architectural Technology  </a:t>
            </a:r>
          </a:p>
          <a:p>
            <a:pPr marL="0" indent="0">
              <a:buNone/>
            </a:pPr>
            <a:r>
              <a:rPr lang="en-US" sz="2900" b="1">
                <a:solidFill>
                  <a:schemeClr val="accent6">
                    <a:lumMod val="50000"/>
                  </a:schemeClr>
                </a:solidFill>
              </a:rPr>
              <a:t>Automotive Technology  </a:t>
            </a:r>
          </a:p>
          <a:p>
            <a:pPr marL="0" indent="0">
              <a:buNone/>
            </a:pPr>
            <a:r>
              <a:rPr lang="en-US" sz="2900" b="1">
                <a:solidFill>
                  <a:schemeClr val="accent6">
                    <a:lumMod val="50000"/>
                  </a:schemeClr>
                </a:solidFill>
              </a:rPr>
              <a:t>Biomedical Equipment Technology  </a:t>
            </a:r>
          </a:p>
          <a:p>
            <a:pPr marL="0" indent="0">
              <a:buNone/>
            </a:pPr>
            <a:r>
              <a:rPr lang="en-US" sz="2900" b="1">
                <a:solidFill>
                  <a:schemeClr val="accent6">
                    <a:lumMod val="50000"/>
                  </a:schemeClr>
                </a:solidFill>
              </a:rPr>
              <a:t>Business Administration - Business Operations  </a:t>
            </a:r>
          </a:p>
          <a:p>
            <a:pPr marL="0" indent="0">
              <a:buNone/>
            </a:pPr>
            <a:r>
              <a:rPr lang="en-US" sz="2900" b="1">
                <a:solidFill>
                  <a:schemeClr val="accent6">
                    <a:lumMod val="50000"/>
                  </a:schemeClr>
                </a:solidFill>
              </a:rPr>
              <a:t>Business Administration – Specialization in Logistics  </a:t>
            </a:r>
          </a:p>
          <a:p>
            <a:pPr marL="0" indent="0">
              <a:buNone/>
            </a:pPr>
            <a:r>
              <a:rPr lang="en-US" sz="2900" b="1">
                <a:solidFill>
                  <a:schemeClr val="accent6">
                    <a:lumMod val="50000"/>
                  </a:schemeClr>
                </a:solidFill>
              </a:rPr>
              <a:t>Business Administration – Project Management  </a:t>
            </a:r>
          </a:p>
          <a:p>
            <a:pPr marL="0" indent="0">
              <a:buNone/>
            </a:pPr>
            <a:r>
              <a:rPr lang="en-US" sz="2900" b="1">
                <a:solidFill>
                  <a:schemeClr val="accent6">
                    <a:lumMod val="50000"/>
                  </a:schemeClr>
                </a:solidFill>
              </a:rPr>
              <a:t>Computer Integrated Machining  </a:t>
            </a:r>
          </a:p>
          <a:p>
            <a:pPr marL="0" indent="0">
              <a:buNone/>
            </a:pPr>
            <a:r>
              <a:rPr lang="en-US" sz="2900" b="1">
                <a:solidFill>
                  <a:schemeClr val="accent6">
                    <a:lumMod val="50000"/>
                  </a:schemeClr>
                </a:solidFill>
              </a:rPr>
              <a:t>Construction Management - Green Building (C35190C7)  </a:t>
            </a:r>
          </a:p>
          <a:p>
            <a:pPr marL="0" indent="0">
              <a:buNone/>
            </a:pPr>
            <a:r>
              <a:rPr lang="en-US" sz="2900" b="1">
                <a:solidFill>
                  <a:schemeClr val="accent6">
                    <a:lumMod val="50000"/>
                  </a:schemeClr>
                </a:solidFill>
              </a:rPr>
              <a:t>Criminal Justice  </a:t>
            </a:r>
          </a:p>
          <a:p>
            <a:pPr marL="0" indent="0">
              <a:buNone/>
            </a:pPr>
            <a:r>
              <a:rPr lang="en-US" sz="2900" b="1">
                <a:solidFill>
                  <a:schemeClr val="accent6">
                    <a:lumMod val="50000"/>
                  </a:schemeClr>
                </a:solidFill>
              </a:rPr>
              <a:t>Early Childhood  </a:t>
            </a:r>
          </a:p>
          <a:p>
            <a:pPr marL="0" indent="0">
              <a:buNone/>
            </a:pPr>
            <a:r>
              <a:rPr lang="en-US" sz="2900" b="1">
                <a:solidFill>
                  <a:schemeClr val="accent6">
                    <a:lumMod val="50000"/>
                  </a:schemeClr>
                </a:solidFill>
              </a:rPr>
              <a:t>Electrical Systems Technology  </a:t>
            </a:r>
          </a:p>
          <a:p>
            <a:pPr marL="0" indent="0">
              <a:buNone/>
            </a:pPr>
            <a:r>
              <a:rPr lang="en-US" sz="2900" b="1">
                <a:solidFill>
                  <a:schemeClr val="accent6">
                    <a:lumMod val="50000"/>
                  </a:schemeClr>
                </a:solidFill>
              </a:rPr>
              <a:t>Geomatics Technology   (requires test scores in math to be eligible)</a:t>
            </a:r>
          </a:p>
          <a:p>
            <a:pPr marL="0" indent="0">
              <a:buNone/>
            </a:pPr>
            <a:r>
              <a:rPr lang="en-US" sz="2900" b="1">
                <a:solidFill>
                  <a:schemeClr val="accent6">
                    <a:lumMod val="50000"/>
                  </a:schemeClr>
                </a:solidFill>
              </a:rPr>
              <a:t>Horticulture  </a:t>
            </a:r>
          </a:p>
          <a:p>
            <a:pPr marL="0" indent="0">
              <a:buNone/>
            </a:pPr>
            <a:r>
              <a:rPr lang="en-US" sz="2900" b="1">
                <a:solidFill>
                  <a:schemeClr val="accent6">
                    <a:lumMod val="50000"/>
                  </a:schemeClr>
                </a:solidFill>
              </a:rPr>
              <a:t>Human Services Technology  </a:t>
            </a:r>
          </a:p>
          <a:p>
            <a:pPr marL="0" indent="0">
              <a:buNone/>
            </a:pPr>
            <a:r>
              <a:rPr lang="en-US" sz="2900" b="1">
                <a:solidFill>
                  <a:schemeClr val="accent6">
                    <a:lumMod val="50000"/>
                  </a:schemeClr>
                </a:solidFill>
              </a:rPr>
              <a:t>HVAC - Specialization in Refrigeration Systems  </a:t>
            </a:r>
          </a:p>
          <a:p>
            <a:pPr marL="0" indent="0">
              <a:buNone/>
            </a:pPr>
            <a:r>
              <a:rPr lang="en-US" sz="2900" b="1">
                <a:solidFill>
                  <a:schemeClr val="accent6">
                    <a:lumMod val="50000"/>
                  </a:schemeClr>
                </a:solidFill>
              </a:rPr>
              <a:t>Interior Design  </a:t>
            </a:r>
          </a:p>
          <a:p>
            <a:pPr marL="0" indent="0">
              <a:buNone/>
            </a:pPr>
            <a:r>
              <a:rPr lang="en-US" sz="2900" b="1">
                <a:solidFill>
                  <a:schemeClr val="accent6">
                    <a:lumMod val="50000"/>
                  </a:schemeClr>
                </a:solidFill>
              </a:rPr>
              <a:t>Interpreter Education - Basic American Sign Language  </a:t>
            </a:r>
          </a:p>
          <a:p>
            <a:pPr marL="0" indent="0">
              <a:buNone/>
            </a:pPr>
            <a:r>
              <a:rPr lang="en-US" sz="2900" b="1">
                <a:solidFill>
                  <a:schemeClr val="accent6">
                    <a:lumMod val="50000"/>
                  </a:schemeClr>
                </a:solidFill>
              </a:rPr>
              <a:t>Mechanical Engineering Technology  </a:t>
            </a:r>
          </a:p>
          <a:p>
            <a:pPr marL="0" indent="0">
              <a:buNone/>
            </a:pPr>
            <a:r>
              <a:rPr lang="en-US" sz="2900" b="1">
                <a:solidFill>
                  <a:schemeClr val="accent6">
                    <a:lumMod val="50000"/>
                  </a:schemeClr>
                </a:solidFill>
              </a:rPr>
              <a:t>Mechatronics Engineering Technology  </a:t>
            </a:r>
          </a:p>
          <a:p>
            <a:pPr marL="0" indent="0">
              <a:buNone/>
            </a:pPr>
            <a:r>
              <a:rPr lang="en-US" sz="2900" b="1">
                <a:solidFill>
                  <a:schemeClr val="accent6">
                    <a:lumMod val="50000"/>
                  </a:schemeClr>
                </a:solidFill>
              </a:rPr>
              <a:t>Medical Assisting  </a:t>
            </a:r>
          </a:p>
          <a:p>
            <a:pPr marL="0" indent="0">
              <a:buNone/>
            </a:pPr>
            <a:r>
              <a:rPr lang="en-US" sz="2900" b="1">
                <a:solidFill>
                  <a:schemeClr val="accent6">
                    <a:lumMod val="50000"/>
                  </a:schemeClr>
                </a:solidFill>
              </a:rPr>
              <a:t>Medical Office Administration Certificate  </a:t>
            </a:r>
          </a:p>
          <a:p>
            <a:pPr marL="0" indent="0">
              <a:buNone/>
            </a:pPr>
            <a:r>
              <a:rPr lang="en-US" sz="2900" b="1">
                <a:solidFill>
                  <a:schemeClr val="accent6">
                    <a:lumMod val="50000"/>
                  </a:schemeClr>
                </a:solidFill>
              </a:rPr>
              <a:t>Medical Office Administration - Procedural and Diagnostic Coding  </a:t>
            </a:r>
          </a:p>
          <a:p>
            <a:pPr marL="0" indent="0">
              <a:buNone/>
            </a:pPr>
            <a:r>
              <a:rPr lang="en-US" sz="2900" b="1">
                <a:solidFill>
                  <a:schemeClr val="accent6">
                    <a:lumMod val="50000"/>
                  </a:schemeClr>
                </a:solidFill>
              </a:rPr>
              <a:t>Non-Destructive Examination  </a:t>
            </a:r>
          </a:p>
          <a:p>
            <a:pPr marL="0" indent="0">
              <a:buNone/>
            </a:pPr>
            <a:r>
              <a:rPr lang="en-US" sz="2900" b="1">
                <a:solidFill>
                  <a:schemeClr val="accent6">
                    <a:lumMod val="50000"/>
                  </a:schemeClr>
                </a:solidFill>
              </a:rPr>
              <a:t>Pharmacy Technology  </a:t>
            </a:r>
          </a:p>
          <a:p>
            <a:pPr marL="0" indent="0">
              <a:buNone/>
            </a:pPr>
            <a:r>
              <a:rPr lang="en-US" sz="2900" b="1">
                <a:solidFill>
                  <a:schemeClr val="accent6">
                    <a:lumMod val="50000"/>
                  </a:schemeClr>
                </a:solidFill>
              </a:rPr>
              <a:t>Simulation and Game Development  </a:t>
            </a:r>
          </a:p>
          <a:p>
            <a:pPr marL="0" indent="0">
              <a:buNone/>
            </a:pPr>
            <a:r>
              <a:rPr lang="en-US" sz="2900" b="1">
                <a:solidFill>
                  <a:schemeClr val="accent6">
                    <a:lumMod val="50000"/>
                  </a:schemeClr>
                </a:solidFill>
              </a:rPr>
              <a:t>Sustainability Technologies  </a:t>
            </a:r>
          </a:p>
          <a:p>
            <a:pPr marL="0" indent="0">
              <a:buNone/>
            </a:pPr>
            <a:r>
              <a:rPr lang="en-US" sz="2900" b="1">
                <a:solidFill>
                  <a:schemeClr val="accent6">
                    <a:lumMod val="50000"/>
                  </a:schemeClr>
                </a:solidFill>
              </a:rPr>
              <a:t>Welding Technology  </a:t>
            </a:r>
            <a:endParaRPr lang="en-US" sz="2500" b="1">
              <a:solidFill>
                <a:schemeClr val="accent6">
                  <a:lumMod val="50000"/>
                </a:schemeClr>
              </a:solidFill>
            </a:endParaRPr>
          </a:p>
        </p:txBody>
      </p:sp>
      <p:sp>
        <p:nvSpPr>
          <p:cNvPr id="5" name="Text Placeholder 4">
            <a:extLst>
              <a:ext uri="{FF2B5EF4-FFF2-40B4-BE49-F238E27FC236}">
                <a16:creationId xmlns:a16="http://schemas.microsoft.com/office/drawing/2014/main" id="{703DE74C-D241-4B7D-83E2-3ACD0F9C3CA5}"/>
              </a:ext>
            </a:extLst>
          </p:cNvPr>
          <p:cNvSpPr>
            <a:spLocks noGrp="1"/>
          </p:cNvSpPr>
          <p:nvPr>
            <p:ph type="body" sz="quarter" idx="14"/>
          </p:nvPr>
        </p:nvSpPr>
        <p:spPr/>
        <p:txBody>
          <a:bodyPr/>
          <a:lstStyle/>
          <a:p>
            <a:r>
              <a:rPr lang="en-US"/>
              <a:t>Technical Pathways</a:t>
            </a:r>
          </a:p>
        </p:txBody>
      </p:sp>
      <p:pic>
        <p:nvPicPr>
          <p:cNvPr id="11" name="Picture 10">
            <a:extLst>
              <a:ext uri="{FF2B5EF4-FFF2-40B4-BE49-F238E27FC236}">
                <a16:creationId xmlns:a16="http://schemas.microsoft.com/office/drawing/2014/main" id="{88DC5A21-E63C-4C11-A6A2-373341F61C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93BA-05EF-427B-A84B-95BCC1FE9204}"/>
              </a:ext>
            </a:extLst>
          </p:cNvPr>
          <p:cNvSpPr>
            <a:spLocks noGrp="1"/>
          </p:cNvSpPr>
          <p:nvPr>
            <p:ph type="title"/>
          </p:nvPr>
        </p:nvSpPr>
        <p:spPr>
          <a:xfrm>
            <a:off x="252918" y="1123837"/>
            <a:ext cx="2983441" cy="4601183"/>
          </a:xfrm>
        </p:spPr>
        <p:txBody>
          <a:bodyPr/>
          <a:lstStyle/>
          <a:p>
            <a:r>
              <a:rPr lang="en-US" b="1" spc="-1">
                <a:solidFill>
                  <a:schemeClr val="bg1"/>
                </a:solidFill>
                <a:latin typeface="Trebuchet MS"/>
              </a:rPr>
              <a:t>College Transfer Pathway</a:t>
            </a:r>
            <a:br>
              <a:rPr lang="en-US" b="1" spc="-1">
                <a:solidFill>
                  <a:schemeClr val="bg1"/>
                </a:solidFill>
                <a:latin typeface="Trebuchet MS"/>
              </a:rPr>
            </a:br>
            <a:r>
              <a:rPr lang="en-US" sz="2800" i="1" spc="-1">
                <a:solidFill>
                  <a:schemeClr val="bg1"/>
                </a:solidFill>
                <a:latin typeface="Trebuchet MS"/>
                <a:hlinkClick r:id="rId2">
                  <a:extLst>
                    <a:ext uri="{A12FA001-AC4F-418D-AE19-62706E023703}">
                      <ahyp:hlinkClr xmlns:ahyp="http://schemas.microsoft.com/office/drawing/2018/hyperlinkcolor" val="tx"/>
                    </a:ext>
                  </a:extLst>
                </a:hlinkClick>
              </a:rPr>
              <a:t>(Click to Explore)</a:t>
            </a:r>
            <a:endParaRPr lang="en-US" i="1">
              <a:solidFill>
                <a:schemeClr val="bg1"/>
              </a:solidFill>
            </a:endParaRPr>
          </a:p>
        </p:txBody>
      </p:sp>
      <p:sp>
        <p:nvSpPr>
          <p:cNvPr id="3" name="Content Placeholder 2">
            <a:extLst>
              <a:ext uri="{FF2B5EF4-FFF2-40B4-BE49-F238E27FC236}">
                <a16:creationId xmlns:a16="http://schemas.microsoft.com/office/drawing/2014/main" id="{C7D3A594-6377-4BFD-8D3C-6BC02A04148C}"/>
              </a:ext>
            </a:extLst>
          </p:cNvPr>
          <p:cNvSpPr>
            <a:spLocks noGrp="1"/>
          </p:cNvSpPr>
          <p:nvPr>
            <p:ph idx="1"/>
          </p:nvPr>
        </p:nvSpPr>
        <p:spPr>
          <a:xfrm>
            <a:off x="3413760" y="1704308"/>
            <a:ext cx="8402320" cy="3440240"/>
          </a:xfrm>
        </p:spPr>
        <p:txBody>
          <a:bodyPr numCol="2">
            <a:normAutofit/>
          </a:bodyPr>
          <a:lstStyle/>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Fine Arts Transfer</a:t>
            </a:r>
            <a:endParaRPr lang="en-US" sz="2400" spc="-1" dirty="0">
              <a:solidFill>
                <a:srgbClr val="404040"/>
              </a:solidFill>
              <a:latin typeface="Trebuchet MS"/>
            </a:endParaRPr>
          </a:p>
          <a:p>
            <a:pPr marL="846000" lvl="1" indent="-34272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Music</a:t>
            </a:r>
          </a:p>
          <a:p>
            <a:pPr marL="846000" lvl="1" indent="-34272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Theatre</a:t>
            </a:r>
          </a:p>
          <a:p>
            <a:pPr marL="846000" lvl="1" indent="-34272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Visual</a:t>
            </a:r>
            <a:endParaRPr lang="en-US" sz="24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Science Transfer</a:t>
            </a:r>
            <a:endParaRPr lang="en-US" sz="24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endParaRPr lang="en-US" sz="24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endParaRPr lang="en-US" sz="24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Engineering Transfer</a:t>
            </a:r>
            <a:endParaRPr lang="en-US" sz="2400" spc="-1" dirty="0">
              <a:solidFill>
                <a:srgbClr val="404040"/>
              </a:solidFill>
              <a:latin typeface="Trebuchet MS"/>
            </a:endParaRPr>
          </a:p>
          <a:p>
            <a:pPr marL="846180" lvl="1" indent="-3429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CMS </a:t>
            </a:r>
            <a:r>
              <a:rPr lang="en-US" sz="2000" b="1" spc="-1" dirty="0" err="1">
                <a:solidFill>
                  <a:srgbClr val="404040"/>
                </a:solidFill>
                <a:latin typeface="Trebuchet MS"/>
              </a:rPr>
              <a:t>PreCal</a:t>
            </a:r>
            <a:r>
              <a:rPr lang="en-US" sz="2000" b="1" spc="-1" dirty="0">
                <a:solidFill>
                  <a:srgbClr val="404040"/>
                </a:solidFill>
                <a:latin typeface="Trebuchet MS"/>
              </a:rPr>
              <a:t> should be complete prior to applying</a:t>
            </a: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Teacher Preparation Transfer</a:t>
            </a:r>
          </a:p>
          <a:p>
            <a:pPr marL="846180" lvl="1" indent="-3429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Art (General Ed) </a:t>
            </a:r>
            <a:endParaRPr lang="en-US" sz="2400" b="1" spc="-1" dirty="0">
              <a:solidFill>
                <a:srgbClr val="404040"/>
              </a:solidFill>
              <a:latin typeface="Trebuchet MS"/>
            </a:endParaRPr>
          </a:p>
          <a:p>
            <a:pPr marL="846180" lvl="1" indent="-3429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Science</a:t>
            </a:r>
          </a:p>
          <a:p>
            <a:pPr marL="343080" indent="-342720">
              <a:lnSpc>
                <a:spcPct val="100000"/>
              </a:lnSpc>
              <a:spcBef>
                <a:spcPts val="1001"/>
              </a:spcBef>
              <a:buClr>
                <a:srgbClr val="90C226"/>
              </a:buClr>
              <a:buSzPct val="80000"/>
              <a:buFont typeface="Wingdings 3" charset="2"/>
              <a:buChar char=""/>
            </a:pPr>
            <a:endParaRPr lang="en-US" sz="2000" b="1" spc="-1" dirty="0">
              <a:solidFill>
                <a:srgbClr val="404040"/>
              </a:solidFill>
              <a:latin typeface="Trebuchet MS"/>
            </a:endParaRPr>
          </a:p>
        </p:txBody>
      </p:sp>
      <p:sp>
        <p:nvSpPr>
          <p:cNvPr id="4" name="Rectangle 3">
            <a:extLst>
              <a:ext uri="{FF2B5EF4-FFF2-40B4-BE49-F238E27FC236}">
                <a16:creationId xmlns:a16="http://schemas.microsoft.com/office/drawing/2014/main" id="{97AA6C92-7C7C-46C6-9625-9AB90BEA87BC}"/>
              </a:ext>
            </a:extLst>
          </p:cNvPr>
          <p:cNvSpPr/>
          <p:nvPr/>
        </p:nvSpPr>
        <p:spPr>
          <a:xfrm>
            <a:off x="3413760" y="4731158"/>
            <a:ext cx="8402320" cy="1987724"/>
          </a:xfrm>
          <a:prstGeom prst="rect">
            <a:avLst/>
          </a:prstGeom>
        </p:spPr>
        <p:txBody>
          <a:bodyPr wrap="square">
            <a:spAutoFit/>
          </a:bodyPr>
          <a:lstStyle/>
          <a:p>
            <a:pPr marL="360" indent="0" algn="ctr">
              <a:lnSpc>
                <a:spcPct val="100000"/>
              </a:lnSpc>
              <a:spcBef>
                <a:spcPts val="1001"/>
              </a:spcBef>
              <a:buClr>
                <a:srgbClr val="90C226"/>
              </a:buClr>
              <a:buSzPct val="80000"/>
              <a:buNone/>
            </a:pPr>
            <a:r>
              <a:rPr lang="en-US" sz="3200" spc="-1" dirty="0">
                <a:solidFill>
                  <a:schemeClr val="accent1"/>
                </a:solidFill>
                <a:latin typeface="Trebuchet MS"/>
              </a:rPr>
              <a:t>You can earn an Associates Degree while in High School if you start your Junior year!</a:t>
            </a:r>
          </a:p>
          <a:p>
            <a:pPr marL="360" indent="0" algn="ctr">
              <a:lnSpc>
                <a:spcPct val="100000"/>
              </a:lnSpc>
              <a:spcBef>
                <a:spcPts val="1001"/>
              </a:spcBef>
              <a:buClr>
                <a:srgbClr val="90C226"/>
              </a:buClr>
              <a:buSzPct val="80000"/>
              <a:buNone/>
            </a:pPr>
            <a:endParaRPr lang="en-US" sz="1050" spc="-1" dirty="0">
              <a:solidFill>
                <a:schemeClr val="accent1"/>
              </a:solidFill>
              <a:latin typeface="Trebuchet MS"/>
            </a:endParaRPr>
          </a:p>
          <a:p>
            <a:pPr marL="360" indent="0" algn="ctr">
              <a:lnSpc>
                <a:spcPct val="100000"/>
              </a:lnSpc>
              <a:spcBef>
                <a:spcPts val="1001"/>
              </a:spcBef>
              <a:buClr>
                <a:srgbClr val="90C226"/>
              </a:buClr>
              <a:buSzPct val="80000"/>
              <a:buNone/>
            </a:pPr>
            <a:r>
              <a:rPr lang="en-US" sz="3200" b="1" spc="-1" dirty="0">
                <a:solidFill>
                  <a:srgbClr val="92C458"/>
                </a:solidFill>
                <a:latin typeface="Trebuchet MS"/>
                <a:hlinkClick r:id="rId3">
                  <a:extLst>
                    <a:ext uri="{A12FA001-AC4F-418D-AE19-62706E023703}">
                      <ahyp:hlinkClr xmlns:ahyp="http://schemas.microsoft.com/office/drawing/2018/hyperlinkcolor" val="tx"/>
                    </a:ext>
                  </a:extLst>
                </a:hlinkClick>
              </a:rPr>
              <a:t>Click here to explore degrees.</a:t>
            </a:r>
            <a:endParaRPr lang="en-US" sz="3200" b="1" spc="-1" dirty="0">
              <a:solidFill>
                <a:srgbClr val="92C458"/>
              </a:solidFill>
              <a:latin typeface="Trebuchet MS"/>
            </a:endParaRPr>
          </a:p>
        </p:txBody>
      </p:sp>
      <p:sp>
        <p:nvSpPr>
          <p:cNvPr id="5" name="Rectangle 4">
            <a:extLst>
              <a:ext uri="{FF2B5EF4-FFF2-40B4-BE49-F238E27FC236}">
                <a16:creationId xmlns:a16="http://schemas.microsoft.com/office/drawing/2014/main" id="{ECDB845A-5369-F83B-E769-47C83E7E0F51}"/>
              </a:ext>
            </a:extLst>
          </p:cNvPr>
          <p:cNvSpPr/>
          <p:nvPr/>
        </p:nvSpPr>
        <p:spPr>
          <a:xfrm>
            <a:off x="3413760" y="893004"/>
            <a:ext cx="8402320" cy="461665"/>
          </a:xfrm>
          <a:prstGeom prst="rect">
            <a:avLst/>
          </a:prstGeom>
        </p:spPr>
        <p:txBody>
          <a:bodyPr wrap="square">
            <a:spAutoFit/>
          </a:bodyPr>
          <a:lstStyle/>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*Arts Transfer (</a:t>
            </a:r>
            <a:r>
              <a:rPr lang="en-US" sz="2200" spc="-1" dirty="0">
                <a:solidFill>
                  <a:srgbClr val="404040"/>
                </a:solidFill>
                <a:latin typeface="Trebuchet MS"/>
              </a:rPr>
              <a:t>All New students start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oogle Shape;98;p18">
            <a:extLst>
              <a:ext uri="{FF2B5EF4-FFF2-40B4-BE49-F238E27FC236}">
                <a16:creationId xmlns:a16="http://schemas.microsoft.com/office/drawing/2014/main" id="{B465A569-750C-40B6-BC26-6D2FFB06B7C1}"/>
              </a:ext>
            </a:extLst>
          </p:cNvPr>
          <p:cNvGraphicFramePr/>
          <p:nvPr>
            <p:extLst>
              <p:ext uri="{D42A27DB-BD31-4B8C-83A1-F6EECF244321}">
                <p14:modId xmlns:p14="http://schemas.microsoft.com/office/powerpoint/2010/main" val="853295479"/>
              </p:ext>
            </p:extLst>
          </p:nvPr>
        </p:nvGraphicFramePr>
        <p:xfrm>
          <a:off x="400000" y="85037"/>
          <a:ext cx="11392000" cy="6959705"/>
        </p:xfrm>
        <a:graphic>
          <a:graphicData uri="http://schemas.openxmlformats.org/drawingml/2006/table">
            <a:tbl>
              <a:tblPr firstRow="1" bandRow="1">
                <a:noFill/>
              </a:tblPr>
              <a:tblGrid>
                <a:gridCol w="1424000">
                  <a:extLst>
                    <a:ext uri="{9D8B030D-6E8A-4147-A177-3AD203B41FA5}">
                      <a16:colId xmlns:a16="http://schemas.microsoft.com/office/drawing/2014/main" val="20000"/>
                    </a:ext>
                  </a:extLst>
                </a:gridCol>
                <a:gridCol w="1424000">
                  <a:extLst>
                    <a:ext uri="{9D8B030D-6E8A-4147-A177-3AD203B41FA5}">
                      <a16:colId xmlns:a16="http://schemas.microsoft.com/office/drawing/2014/main" val="20001"/>
                    </a:ext>
                  </a:extLst>
                </a:gridCol>
                <a:gridCol w="1424000">
                  <a:extLst>
                    <a:ext uri="{9D8B030D-6E8A-4147-A177-3AD203B41FA5}">
                      <a16:colId xmlns:a16="http://schemas.microsoft.com/office/drawing/2014/main" val="20002"/>
                    </a:ext>
                  </a:extLst>
                </a:gridCol>
                <a:gridCol w="1424000">
                  <a:extLst>
                    <a:ext uri="{9D8B030D-6E8A-4147-A177-3AD203B41FA5}">
                      <a16:colId xmlns:a16="http://schemas.microsoft.com/office/drawing/2014/main" val="20003"/>
                    </a:ext>
                  </a:extLst>
                </a:gridCol>
                <a:gridCol w="1424000">
                  <a:extLst>
                    <a:ext uri="{9D8B030D-6E8A-4147-A177-3AD203B41FA5}">
                      <a16:colId xmlns:a16="http://schemas.microsoft.com/office/drawing/2014/main" val="20004"/>
                    </a:ext>
                  </a:extLst>
                </a:gridCol>
                <a:gridCol w="1424000">
                  <a:extLst>
                    <a:ext uri="{9D8B030D-6E8A-4147-A177-3AD203B41FA5}">
                      <a16:colId xmlns:a16="http://schemas.microsoft.com/office/drawing/2014/main" val="20005"/>
                    </a:ext>
                  </a:extLst>
                </a:gridCol>
                <a:gridCol w="1424000">
                  <a:extLst>
                    <a:ext uri="{9D8B030D-6E8A-4147-A177-3AD203B41FA5}">
                      <a16:colId xmlns:a16="http://schemas.microsoft.com/office/drawing/2014/main" val="20006"/>
                    </a:ext>
                  </a:extLst>
                </a:gridCol>
                <a:gridCol w="1424000">
                  <a:extLst>
                    <a:ext uri="{9D8B030D-6E8A-4147-A177-3AD203B41FA5}">
                      <a16:colId xmlns:a16="http://schemas.microsoft.com/office/drawing/2014/main" val="20007"/>
                    </a:ext>
                  </a:extLst>
                </a:gridCol>
              </a:tblGrid>
              <a:tr h="1209067">
                <a:tc>
                  <a:txBody>
                    <a:bodyPr/>
                    <a:lstStyle/>
                    <a:p>
                      <a:pPr marL="0" marR="0" lvl="0" indent="0" algn="ctr" rtl="0">
                        <a:spcBef>
                          <a:spcPts val="0"/>
                        </a:spcBef>
                        <a:spcAft>
                          <a:spcPts val="0"/>
                        </a:spcAft>
                        <a:buNone/>
                      </a:pPr>
                      <a:r>
                        <a:rPr lang="en" sz="1500" u="none" strike="noStrike" cap="none">
                          <a:solidFill>
                            <a:schemeClr val="lt1"/>
                          </a:solidFill>
                          <a:latin typeface="Calibri"/>
                          <a:ea typeface="Calibri"/>
                          <a:cs typeface="Calibri"/>
                          <a:sym typeface="Calibri"/>
                        </a:rPr>
                        <a:t>Arts Transfer Pathway</a:t>
                      </a:r>
                      <a:endParaRPr sz="1500" b="1" u="none" strike="noStrike" cap="none">
                        <a:solidFill>
                          <a:schemeClr val="lt1"/>
                        </a:solidFill>
                        <a:latin typeface="Calibri"/>
                        <a:ea typeface="Calibri"/>
                        <a:cs typeface="Calibri"/>
                        <a:sym typeface="Calibri"/>
                      </a:endParaRPr>
                    </a:p>
                  </a:txBody>
                  <a:tcPr marL="91467" marR="91467" marT="45733" marB="45733"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500" u="none" strike="noStrike" cap="none">
                          <a:solidFill>
                            <a:schemeClr val="lt1"/>
                          </a:solidFill>
                          <a:latin typeface="Calibri"/>
                          <a:ea typeface="Calibri"/>
                          <a:cs typeface="Calibri"/>
                          <a:sym typeface="Calibri"/>
                        </a:rPr>
                        <a:t>Science Transfer Pathway</a:t>
                      </a:r>
                      <a:endParaRPr sz="1500" u="none" strike="noStrike" cap="none">
                        <a:solidFill>
                          <a:schemeClr val="lt1"/>
                        </a:solidFill>
                        <a:latin typeface="Calibri"/>
                        <a:ea typeface="Calibri"/>
                        <a:cs typeface="Calibri"/>
                        <a:sym typeface="Calibri"/>
                      </a:endParaRPr>
                    </a:p>
                  </a:txBody>
                  <a:tcPr marL="91467" marR="91467" marT="45733" marB="457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500" u="none" strike="noStrike" cap="none">
                          <a:solidFill>
                            <a:schemeClr val="lt1"/>
                          </a:solidFill>
                          <a:latin typeface="Calibri"/>
                          <a:ea typeface="Calibri"/>
                          <a:cs typeface="Calibri"/>
                          <a:sym typeface="Calibri"/>
                        </a:rPr>
                        <a:t>Engineering Transfer Pathway</a:t>
                      </a:r>
                      <a:endParaRPr sz="1500" u="none" strike="noStrike" cap="none">
                        <a:solidFill>
                          <a:schemeClr val="lt1"/>
                        </a:solidFill>
                        <a:latin typeface="Calibri"/>
                        <a:ea typeface="Calibri"/>
                        <a:cs typeface="Calibri"/>
                        <a:sym typeface="Calibri"/>
                      </a:endParaRPr>
                    </a:p>
                  </a:txBody>
                  <a:tcPr marL="91467" marR="91467" marT="45733" marB="457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500" u="none" strike="noStrike" cap="none">
                          <a:solidFill>
                            <a:schemeClr val="lt1"/>
                          </a:solidFill>
                          <a:latin typeface="Calibri"/>
                          <a:ea typeface="Calibri"/>
                          <a:cs typeface="Calibri"/>
                          <a:sym typeface="Calibri"/>
                        </a:rPr>
                        <a:t>Visual Art</a:t>
                      </a:r>
                      <a:endParaRPr sz="1500"/>
                    </a:p>
                    <a:p>
                      <a:pPr marL="0" marR="0" lvl="0" indent="0" algn="ctr" rtl="0">
                        <a:spcBef>
                          <a:spcPts val="0"/>
                        </a:spcBef>
                        <a:spcAft>
                          <a:spcPts val="0"/>
                        </a:spcAft>
                        <a:buNone/>
                      </a:pPr>
                      <a:r>
                        <a:rPr lang="en" sz="1500" u="none" strike="noStrike" cap="none">
                          <a:solidFill>
                            <a:schemeClr val="lt1"/>
                          </a:solidFill>
                          <a:latin typeface="Calibri"/>
                          <a:ea typeface="Calibri"/>
                          <a:cs typeface="Calibri"/>
                          <a:sym typeface="Calibri"/>
                        </a:rPr>
                        <a:t>Fine Arts Transfer Pathway</a:t>
                      </a:r>
                      <a:endParaRPr sz="1500" u="none" strike="noStrike" cap="none">
                        <a:solidFill>
                          <a:schemeClr val="lt1"/>
                        </a:solidFill>
                        <a:latin typeface="Calibri"/>
                        <a:ea typeface="Calibri"/>
                        <a:cs typeface="Calibri"/>
                        <a:sym typeface="Calibri"/>
                      </a:endParaRPr>
                    </a:p>
                  </a:txBody>
                  <a:tcPr marL="91467" marR="91467" marT="45733" marB="457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100"/>
                        <a:buFont typeface="Calibri"/>
                        <a:buNone/>
                      </a:pPr>
                      <a:r>
                        <a:rPr lang="en" sz="1500" b="1" u="none" strike="noStrike" cap="none">
                          <a:solidFill>
                            <a:schemeClr val="lt1"/>
                          </a:solidFill>
                          <a:latin typeface="Calibri"/>
                          <a:ea typeface="Calibri"/>
                          <a:cs typeface="Calibri"/>
                          <a:sym typeface="Calibri"/>
                        </a:rPr>
                        <a:t>Music</a:t>
                      </a:r>
                      <a:endParaRPr sz="1500"/>
                    </a:p>
                    <a:p>
                      <a:pPr marL="0" marR="0" lvl="0" indent="0" algn="ctr" rtl="0">
                        <a:lnSpc>
                          <a:spcPct val="100000"/>
                        </a:lnSpc>
                        <a:spcBef>
                          <a:spcPts val="0"/>
                        </a:spcBef>
                        <a:spcAft>
                          <a:spcPts val="0"/>
                        </a:spcAft>
                        <a:buClr>
                          <a:schemeClr val="lt1"/>
                        </a:buClr>
                        <a:buSzPts val="1100"/>
                        <a:buFont typeface="Calibri"/>
                        <a:buNone/>
                      </a:pPr>
                      <a:r>
                        <a:rPr lang="en" sz="1500" b="1" u="none" strike="noStrike" cap="none">
                          <a:solidFill>
                            <a:schemeClr val="lt1"/>
                          </a:solidFill>
                          <a:latin typeface="Calibri"/>
                          <a:ea typeface="Calibri"/>
                          <a:cs typeface="Calibri"/>
                          <a:sym typeface="Calibri"/>
                        </a:rPr>
                        <a:t>Fine Arts Transfer Pathway</a:t>
                      </a:r>
                      <a:endParaRPr sz="1500" b="1" u="none" strike="noStrike" cap="none">
                        <a:solidFill>
                          <a:schemeClr val="lt1"/>
                        </a:solidFill>
                        <a:latin typeface="Calibri"/>
                        <a:ea typeface="Calibri"/>
                        <a:cs typeface="Calibri"/>
                        <a:sym typeface="Calibri"/>
                      </a:endParaRPr>
                    </a:p>
                  </a:txBody>
                  <a:tcPr marL="91467" marR="91467" marT="45733" marB="457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100"/>
                        <a:buFont typeface="Calibri"/>
                        <a:buNone/>
                      </a:pPr>
                      <a:r>
                        <a:rPr lang="en" sz="1500" b="1" u="none" strike="noStrike" cap="none">
                          <a:solidFill>
                            <a:schemeClr val="lt1"/>
                          </a:solidFill>
                          <a:latin typeface="Calibri"/>
                          <a:ea typeface="Calibri"/>
                          <a:cs typeface="Calibri"/>
                          <a:sym typeface="Calibri"/>
                        </a:rPr>
                        <a:t>Theatre</a:t>
                      </a:r>
                      <a:endParaRPr sz="1500"/>
                    </a:p>
                    <a:p>
                      <a:pPr marL="0" marR="0" lvl="0" indent="0" algn="ctr" rtl="0">
                        <a:lnSpc>
                          <a:spcPct val="100000"/>
                        </a:lnSpc>
                        <a:spcBef>
                          <a:spcPts val="0"/>
                        </a:spcBef>
                        <a:spcAft>
                          <a:spcPts val="0"/>
                        </a:spcAft>
                        <a:buClr>
                          <a:schemeClr val="lt1"/>
                        </a:buClr>
                        <a:buSzPts val="1100"/>
                        <a:buFont typeface="Calibri"/>
                        <a:buNone/>
                      </a:pPr>
                      <a:r>
                        <a:rPr lang="en" sz="1500" b="1" u="none" strike="noStrike" cap="none">
                          <a:solidFill>
                            <a:schemeClr val="lt1"/>
                          </a:solidFill>
                          <a:latin typeface="Calibri"/>
                          <a:ea typeface="Calibri"/>
                          <a:cs typeface="Calibri"/>
                          <a:sym typeface="Calibri"/>
                        </a:rPr>
                        <a:t>Fine Arts Transfer Pathway</a:t>
                      </a:r>
                      <a:endParaRPr sz="1500" b="1" u="none" strike="noStrike" cap="none">
                        <a:solidFill>
                          <a:schemeClr val="lt1"/>
                        </a:solidFill>
                        <a:latin typeface="Calibri"/>
                        <a:ea typeface="Calibri"/>
                        <a:cs typeface="Calibri"/>
                        <a:sym typeface="Calibri"/>
                      </a:endParaRPr>
                    </a:p>
                  </a:txBody>
                  <a:tcPr marL="91467" marR="91467" marT="45733" marB="457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100"/>
                        <a:buFont typeface="Calibri"/>
                        <a:buNone/>
                      </a:pPr>
                      <a:r>
                        <a:rPr lang="en" sz="1500" b="1" u="none" strike="noStrike" cap="none">
                          <a:solidFill>
                            <a:schemeClr val="lt1"/>
                          </a:solidFill>
                          <a:latin typeface="Calibri"/>
                          <a:ea typeface="Calibri"/>
                          <a:cs typeface="Calibri"/>
                          <a:sym typeface="Calibri"/>
                        </a:rPr>
                        <a:t>Teacher Prep Arts Transfer Pathway</a:t>
                      </a:r>
                      <a:endParaRPr sz="1500" b="1" u="none" strike="noStrike" cap="none">
                        <a:solidFill>
                          <a:schemeClr val="lt1"/>
                        </a:solidFill>
                        <a:latin typeface="Calibri"/>
                        <a:ea typeface="Calibri"/>
                        <a:cs typeface="Calibri"/>
                        <a:sym typeface="Calibri"/>
                      </a:endParaRPr>
                    </a:p>
                  </a:txBody>
                  <a:tcPr marL="91467" marR="91467" marT="45733" marB="457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100"/>
                        <a:buFont typeface="Calibri"/>
                        <a:buNone/>
                      </a:pPr>
                      <a:r>
                        <a:rPr lang="en" sz="1500" b="1" u="none" strike="noStrike" cap="none">
                          <a:solidFill>
                            <a:schemeClr val="lt1"/>
                          </a:solidFill>
                          <a:latin typeface="Calibri"/>
                          <a:ea typeface="Calibri"/>
                          <a:cs typeface="Calibri"/>
                          <a:sym typeface="Calibri"/>
                        </a:rPr>
                        <a:t>Teacher Prep Science Transfer Pathway</a:t>
                      </a:r>
                      <a:endParaRPr sz="1500" b="1" u="none" strike="noStrike" cap="none">
                        <a:solidFill>
                          <a:schemeClr val="lt1"/>
                        </a:solidFill>
                        <a:latin typeface="Calibri"/>
                        <a:ea typeface="Calibri"/>
                        <a:cs typeface="Calibri"/>
                        <a:sym typeface="Calibri"/>
                      </a:endParaRPr>
                    </a:p>
                  </a:txBody>
                  <a:tcPr marL="91467" marR="91467" marT="45733" marB="45733"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574827">
                <a:tc>
                  <a:txBody>
                    <a:bodyPr/>
                    <a:lstStyle/>
                    <a:p>
                      <a:pPr marL="0" marR="0" lvl="0" indent="0" algn="l" rtl="0">
                        <a:spcBef>
                          <a:spcPts val="0"/>
                        </a:spcBef>
                        <a:spcAft>
                          <a:spcPts val="0"/>
                        </a:spcAft>
                        <a:buNone/>
                      </a:pPr>
                      <a:r>
                        <a:rPr lang="en" sz="1500" u="none" strike="noStrike" cap="none">
                          <a:solidFill>
                            <a:srgbClr val="595A59"/>
                          </a:solidFill>
                        </a:rPr>
                        <a:t>Feeds into Associate in Arts Transfer Degree </a:t>
                      </a:r>
                      <a:r>
                        <a:rPr lang="en" sz="1200" u="none" strike="noStrike" cap="none">
                          <a:solidFill>
                            <a:srgbClr val="595A59"/>
                          </a:solidFill>
                        </a:rPr>
                        <a:t>(correct choice for math or computer science)</a:t>
                      </a:r>
                      <a:endParaRPr sz="1200" u="none" strike="noStrike" cap="none">
                        <a:solidFill>
                          <a:srgbClr val="595A59"/>
                        </a:solidFill>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9686C"/>
                      </a:solidFill>
                      <a:prstDash val="solid"/>
                      <a:round/>
                      <a:headEnd type="none" w="sm" len="sm"/>
                      <a:tailEnd type="none" w="sm" len="sm"/>
                    </a:lnB>
                    <a:solidFill>
                      <a:srgbClr val="777777">
                        <a:alpha val="20000"/>
                      </a:srgbClr>
                    </a:solidFill>
                  </a:tcPr>
                </a:tc>
                <a:tc>
                  <a:txBody>
                    <a:bodyPr/>
                    <a:lstStyle/>
                    <a:p>
                      <a:pPr marL="0" marR="0" lvl="0" indent="0" algn="l" rtl="0">
                        <a:lnSpc>
                          <a:spcPct val="100000"/>
                        </a:lnSpc>
                        <a:spcBef>
                          <a:spcPts val="0"/>
                        </a:spcBef>
                        <a:spcAft>
                          <a:spcPts val="0"/>
                        </a:spcAft>
                        <a:buClr>
                          <a:srgbClr val="595A59"/>
                        </a:buClr>
                        <a:buSzPts val="1100"/>
                        <a:buFont typeface="Calibri"/>
                        <a:buNone/>
                      </a:pPr>
                      <a:r>
                        <a:rPr lang="en" sz="1500" u="none" strike="noStrike" cap="none">
                          <a:solidFill>
                            <a:srgbClr val="595A59"/>
                          </a:solidFill>
                        </a:rPr>
                        <a:t>Feeds into Associate in Science Transfer Degree </a:t>
                      </a:r>
                      <a:r>
                        <a:rPr lang="en" sz="1200" u="none" strike="noStrike" cap="none">
                          <a:solidFill>
                            <a:srgbClr val="595A59"/>
                          </a:solidFill>
                        </a:rPr>
                        <a:t>(Biological or Physical Science)</a:t>
                      </a:r>
                      <a:endParaRPr sz="1200" u="none" strike="noStrike" cap="none">
                        <a:solidFill>
                          <a:srgbClr val="595A59"/>
                        </a:solidFill>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9686C"/>
                      </a:solidFill>
                      <a:prstDash val="solid"/>
                      <a:round/>
                      <a:headEnd type="none" w="sm" len="sm"/>
                      <a:tailEnd type="none" w="sm" len="sm"/>
                    </a:lnB>
                    <a:solidFill>
                      <a:srgbClr val="777777">
                        <a:alpha val="20000"/>
                      </a:srgbClr>
                    </a:solidFill>
                  </a:tcPr>
                </a:tc>
                <a:tc>
                  <a:txBody>
                    <a:bodyPr/>
                    <a:lstStyle/>
                    <a:p>
                      <a:pPr marL="0" marR="0" lvl="0" indent="0" algn="l" rtl="0">
                        <a:lnSpc>
                          <a:spcPct val="100000"/>
                        </a:lnSpc>
                        <a:spcBef>
                          <a:spcPts val="0"/>
                        </a:spcBef>
                        <a:spcAft>
                          <a:spcPts val="0"/>
                        </a:spcAft>
                        <a:buClr>
                          <a:srgbClr val="595A59"/>
                        </a:buClr>
                        <a:buSzPts val="1100"/>
                        <a:buFont typeface="Calibri"/>
                        <a:buNone/>
                      </a:pPr>
                      <a:r>
                        <a:rPr lang="en" sz="1500" u="none" strike="noStrike" cap="none" dirty="0">
                          <a:solidFill>
                            <a:srgbClr val="595A59"/>
                          </a:solidFill>
                        </a:rPr>
                        <a:t>Feeds into Associate in Engineering Transfer Degree</a:t>
                      </a:r>
                    </a:p>
                    <a:p>
                      <a:pPr marL="0" marR="0" lvl="0" indent="0" algn="l" rtl="0">
                        <a:lnSpc>
                          <a:spcPct val="100000"/>
                        </a:lnSpc>
                        <a:spcBef>
                          <a:spcPts val="0"/>
                        </a:spcBef>
                        <a:spcAft>
                          <a:spcPts val="0"/>
                        </a:spcAft>
                        <a:buClr>
                          <a:srgbClr val="595A59"/>
                        </a:buClr>
                        <a:buSzPts val="1100"/>
                        <a:buFont typeface="Calibri"/>
                        <a:buNone/>
                      </a:pPr>
                      <a:r>
                        <a:rPr lang="en" sz="1200" i="1" u="none" strike="noStrike" kern="1200" cap="none" dirty="0">
                          <a:solidFill>
                            <a:srgbClr val="595A59"/>
                          </a:solidFill>
                          <a:latin typeface="+mn-lt"/>
                          <a:ea typeface="+mn-ea"/>
                          <a:cs typeface="+mn-cs"/>
                        </a:rPr>
                        <a:t>*Start with ARTS  if no  High Sch</a:t>
                      </a:r>
                      <a:r>
                        <a:rPr lang="en-US" sz="1200" i="1" u="none" strike="noStrike" kern="1200" cap="none" dirty="0" err="1">
                          <a:solidFill>
                            <a:srgbClr val="595A59"/>
                          </a:solidFill>
                          <a:latin typeface="+mn-lt"/>
                          <a:ea typeface="+mn-ea"/>
                          <a:cs typeface="+mn-cs"/>
                        </a:rPr>
                        <a:t>ool</a:t>
                      </a:r>
                      <a:r>
                        <a:rPr lang="en-US" sz="1200" i="1" u="none" strike="noStrike" kern="1200" cap="none" dirty="0">
                          <a:solidFill>
                            <a:srgbClr val="595A59"/>
                          </a:solidFill>
                          <a:latin typeface="+mn-lt"/>
                          <a:ea typeface="+mn-ea"/>
                          <a:cs typeface="+mn-cs"/>
                        </a:rPr>
                        <a:t>  </a:t>
                      </a:r>
                      <a:r>
                        <a:rPr lang="en-US" sz="1200" i="1" u="none" strike="noStrike" kern="1200" cap="none" dirty="0" err="1">
                          <a:solidFill>
                            <a:srgbClr val="595A59"/>
                          </a:solidFill>
                          <a:latin typeface="+mn-lt"/>
                          <a:ea typeface="+mn-ea"/>
                          <a:cs typeface="+mn-cs"/>
                        </a:rPr>
                        <a:t>PreCal</a:t>
                      </a:r>
                      <a:r>
                        <a:rPr lang="en-US" sz="1200" i="1" u="none" strike="noStrike" kern="1200" cap="none" dirty="0">
                          <a:solidFill>
                            <a:srgbClr val="595A59"/>
                          </a:solidFill>
                          <a:latin typeface="+mn-lt"/>
                          <a:ea typeface="+mn-ea"/>
                          <a:cs typeface="+mn-cs"/>
                        </a:rPr>
                        <a:t> or Cal AB</a:t>
                      </a:r>
                      <a:endParaRPr sz="1200" i="1" u="none" strike="noStrike" kern="1200" cap="none" dirty="0">
                        <a:solidFill>
                          <a:srgbClr val="595A59"/>
                        </a:solidFill>
                        <a:latin typeface="+mn-lt"/>
                        <a:ea typeface="+mn-ea"/>
                        <a:cs typeface="+mn-cs"/>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9686C"/>
                      </a:solidFill>
                      <a:prstDash val="solid"/>
                      <a:round/>
                      <a:headEnd type="none" w="sm" len="sm"/>
                      <a:tailEnd type="none" w="sm" len="sm"/>
                    </a:lnB>
                    <a:solidFill>
                      <a:srgbClr val="777777">
                        <a:alpha val="20000"/>
                      </a:srgbClr>
                    </a:solidFill>
                  </a:tcPr>
                </a:tc>
                <a:tc>
                  <a:txBody>
                    <a:bodyPr/>
                    <a:lstStyle/>
                    <a:p>
                      <a:pPr marL="0" marR="0" lvl="0" indent="0" algn="l" rtl="0">
                        <a:spcBef>
                          <a:spcPts val="0"/>
                        </a:spcBef>
                        <a:spcAft>
                          <a:spcPts val="0"/>
                        </a:spcAft>
                        <a:buNone/>
                      </a:pPr>
                      <a:r>
                        <a:rPr lang="en" sz="1500" u="none" strike="noStrike" cap="none" dirty="0">
                          <a:solidFill>
                            <a:srgbClr val="595A59"/>
                          </a:solidFill>
                        </a:rPr>
                        <a:t>Feeds into Associate in Fine Arts in Visual Arts Transfer Degree</a:t>
                      </a:r>
                      <a:endParaRPr sz="1500" u="none" strike="noStrike" cap="none" dirty="0">
                        <a:solidFill>
                          <a:srgbClr val="595A59"/>
                        </a:solidFill>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9686C"/>
                      </a:solidFill>
                      <a:prstDash val="solid"/>
                      <a:round/>
                      <a:headEnd type="none" w="sm" len="sm"/>
                      <a:tailEnd type="none" w="sm" len="sm"/>
                    </a:lnB>
                    <a:solidFill>
                      <a:srgbClr val="777777">
                        <a:alpha val="20000"/>
                      </a:srgbClr>
                    </a:solidFill>
                  </a:tcPr>
                </a:tc>
                <a:tc>
                  <a:txBody>
                    <a:bodyPr/>
                    <a:lstStyle/>
                    <a:p>
                      <a:pPr marL="0" marR="0" lvl="0" indent="0" algn="l" rtl="0">
                        <a:lnSpc>
                          <a:spcPct val="100000"/>
                        </a:lnSpc>
                        <a:spcBef>
                          <a:spcPts val="0"/>
                        </a:spcBef>
                        <a:spcAft>
                          <a:spcPts val="0"/>
                        </a:spcAft>
                        <a:buClr>
                          <a:srgbClr val="595A59"/>
                        </a:buClr>
                        <a:buSzPts val="1100"/>
                        <a:buFont typeface="Calibri"/>
                        <a:buNone/>
                      </a:pPr>
                      <a:r>
                        <a:rPr lang="en" sz="1500" u="none" strike="noStrike" cap="none">
                          <a:solidFill>
                            <a:srgbClr val="595A59"/>
                          </a:solidFill>
                        </a:rPr>
                        <a:t>Feeds into Associate in Fine Arts in Music Transfer Degree</a:t>
                      </a:r>
                      <a:endParaRPr sz="1500" u="none" strike="noStrike" cap="none">
                        <a:solidFill>
                          <a:srgbClr val="595A59"/>
                        </a:solidFill>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9686C"/>
                      </a:solidFill>
                      <a:prstDash val="solid"/>
                      <a:round/>
                      <a:headEnd type="none" w="sm" len="sm"/>
                      <a:tailEnd type="none" w="sm" len="sm"/>
                    </a:lnB>
                    <a:solidFill>
                      <a:srgbClr val="777777">
                        <a:alpha val="20000"/>
                      </a:srgbClr>
                    </a:solidFill>
                  </a:tcPr>
                </a:tc>
                <a:tc>
                  <a:txBody>
                    <a:bodyPr/>
                    <a:lstStyle/>
                    <a:p>
                      <a:pPr marL="0" marR="0" lvl="0" indent="0" algn="l" rtl="0">
                        <a:lnSpc>
                          <a:spcPct val="100000"/>
                        </a:lnSpc>
                        <a:spcBef>
                          <a:spcPts val="0"/>
                        </a:spcBef>
                        <a:spcAft>
                          <a:spcPts val="0"/>
                        </a:spcAft>
                        <a:buClr>
                          <a:srgbClr val="595A59"/>
                        </a:buClr>
                        <a:buSzPts val="1100"/>
                        <a:buFont typeface="Calibri"/>
                        <a:buNone/>
                      </a:pPr>
                      <a:r>
                        <a:rPr lang="en" sz="1500" u="none" strike="noStrike" cap="none">
                          <a:solidFill>
                            <a:srgbClr val="595A59"/>
                          </a:solidFill>
                        </a:rPr>
                        <a:t>Feeds into Associate in Fine Arts in Theatre Transfer Degree</a:t>
                      </a:r>
                      <a:endParaRPr sz="1500" u="none" strike="noStrike" cap="none">
                        <a:solidFill>
                          <a:srgbClr val="595A59"/>
                        </a:solidFill>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9686C"/>
                      </a:solidFill>
                      <a:prstDash val="solid"/>
                      <a:round/>
                      <a:headEnd type="none" w="sm" len="sm"/>
                      <a:tailEnd type="none" w="sm" len="sm"/>
                    </a:lnB>
                    <a:solidFill>
                      <a:srgbClr val="777777">
                        <a:alpha val="20000"/>
                      </a:srgbClr>
                    </a:solidFill>
                  </a:tcPr>
                </a:tc>
                <a:tc>
                  <a:txBody>
                    <a:bodyPr/>
                    <a:lstStyle/>
                    <a:p>
                      <a:pPr marL="0" marR="0" lvl="0" indent="0" algn="l" rtl="0">
                        <a:lnSpc>
                          <a:spcPct val="100000"/>
                        </a:lnSpc>
                        <a:spcBef>
                          <a:spcPts val="0"/>
                        </a:spcBef>
                        <a:spcAft>
                          <a:spcPts val="0"/>
                        </a:spcAft>
                        <a:buClr>
                          <a:srgbClr val="595A59"/>
                        </a:buClr>
                        <a:buSzPts val="1100"/>
                        <a:buFont typeface="Calibri"/>
                        <a:buNone/>
                      </a:pPr>
                      <a:r>
                        <a:rPr lang="en" sz="1500" u="none" strike="noStrike" cap="none">
                          <a:solidFill>
                            <a:srgbClr val="595A59"/>
                          </a:solidFill>
                        </a:rPr>
                        <a:t>Feeds into Associate in Arts in Teacher Preparation</a:t>
                      </a:r>
                      <a:endParaRPr sz="1500" u="none" strike="noStrike" cap="none">
                        <a:solidFill>
                          <a:srgbClr val="595A59"/>
                        </a:solidFill>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9686C"/>
                      </a:solidFill>
                      <a:prstDash val="solid"/>
                      <a:round/>
                      <a:headEnd type="none" w="sm" len="sm"/>
                      <a:tailEnd type="none" w="sm" len="sm"/>
                    </a:lnB>
                    <a:solidFill>
                      <a:srgbClr val="777777">
                        <a:alpha val="20000"/>
                      </a:srgbClr>
                    </a:solidFill>
                  </a:tcPr>
                </a:tc>
                <a:tc>
                  <a:txBody>
                    <a:bodyPr/>
                    <a:lstStyle/>
                    <a:p>
                      <a:pPr marL="0" marR="0" lvl="0" indent="0" algn="l" rtl="0">
                        <a:lnSpc>
                          <a:spcPct val="100000"/>
                        </a:lnSpc>
                        <a:spcBef>
                          <a:spcPts val="0"/>
                        </a:spcBef>
                        <a:spcAft>
                          <a:spcPts val="0"/>
                        </a:spcAft>
                        <a:buClr>
                          <a:srgbClr val="595A59"/>
                        </a:buClr>
                        <a:buSzPts val="1100"/>
                        <a:buFont typeface="Calibri"/>
                        <a:buNone/>
                      </a:pPr>
                      <a:r>
                        <a:rPr lang="en" sz="1500" u="none" strike="noStrike" cap="none">
                          <a:solidFill>
                            <a:srgbClr val="595A59"/>
                          </a:solidFill>
                        </a:rPr>
                        <a:t>Associate in Science in Teacher Preparation</a:t>
                      </a:r>
                      <a:endParaRPr sz="1500"/>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9686C"/>
                      </a:solidFill>
                      <a:prstDash val="solid"/>
                      <a:round/>
                      <a:headEnd type="none" w="sm" len="sm"/>
                      <a:tailEnd type="none" w="sm" len="sm"/>
                    </a:lnB>
                    <a:solidFill>
                      <a:srgbClr val="777777">
                        <a:alpha val="20000"/>
                      </a:srgbClr>
                    </a:solidFill>
                  </a:tcPr>
                </a:tc>
                <a:extLst>
                  <a:ext uri="{0D108BD9-81ED-4DB2-BD59-A6C34878D82A}">
                    <a16:rowId xmlns:a16="http://schemas.microsoft.com/office/drawing/2014/main" val="10001"/>
                  </a:ext>
                </a:extLst>
              </a:tr>
              <a:tr h="2147173">
                <a:tc>
                  <a:txBody>
                    <a:bodyPr/>
                    <a:lstStyle/>
                    <a:p>
                      <a:pPr marL="0" marR="0" lvl="0" indent="0" algn="l" rtl="0">
                        <a:spcBef>
                          <a:spcPts val="0"/>
                        </a:spcBef>
                        <a:spcAft>
                          <a:spcPts val="0"/>
                        </a:spcAft>
                        <a:buNone/>
                      </a:pPr>
                      <a:r>
                        <a:rPr lang="en" sz="1500" u="sng" strike="noStrike" cap="none" dirty="0">
                          <a:solidFill>
                            <a:srgbClr val="595A59"/>
                          </a:solidFill>
                          <a:latin typeface="Calibri"/>
                          <a:ea typeface="Calibri"/>
                          <a:cs typeface="Calibri"/>
                          <a:sym typeface="Calibri"/>
                        </a:rPr>
                        <a:t>Courses </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English – 3</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Humanities – </a:t>
                      </a:r>
                      <a:r>
                        <a:rPr lang="en" sz="1200" b="1" u="none" strike="noStrike" cap="none" dirty="0">
                          <a:solidFill>
                            <a:srgbClr val="595A59"/>
                          </a:solidFill>
                          <a:latin typeface="Calibri"/>
                          <a:ea typeface="Calibri"/>
                          <a:cs typeface="Calibri"/>
                          <a:sym typeface="Calibri"/>
                        </a:rPr>
                        <a:t>3</a:t>
                      </a:r>
                      <a:endParaRPr sz="1500" b="1" dirty="0"/>
                    </a:p>
                    <a:p>
                      <a:pPr marL="0" marR="0" lvl="0" indent="0" algn="l" rtl="0">
                        <a:spcBef>
                          <a:spcPts val="0"/>
                        </a:spcBef>
                        <a:spcAft>
                          <a:spcPts val="0"/>
                        </a:spcAft>
                        <a:buNone/>
                      </a:pPr>
                      <a:r>
                        <a:rPr lang="en" sz="1100" u="none" strike="noStrike" cap="none" dirty="0">
                          <a:solidFill>
                            <a:srgbClr val="595A59"/>
                          </a:solidFill>
                          <a:latin typeface="Calibri"/>
                          <a:ea typeface="Calibri"/>
                          <a:cs typeface="Calibri"/>
                          <a:sym typeface="Calibri"/>
                        </a:rPr>
                        <a:t>Social/Behavior –</a:t>
                      </a:r>
                      <a:r>
                        <a:rPr lang="en" sz="1100" b="1" u="none" strike="noStrike" cap="none" dirty="0">
                          <a:solidFill>
                            <a:srgbClr val="595A59"/>
                          </a:solidFill>
                          <a:latin typeface="Calibri"/>
                          <a:ea typeface="Calibri"/>
                          <a:cs typeface="Calibri"/>
                          <a:sym typeface="Calibri"/>
                        </a:rPr>
                        <a:t> 3</a:t>
                      </a:r>
                      <a:endParaRPr sz="1500" b="1"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Math – 1 OR MORE</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Science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ACA 122</a:t>
                      </a:r>
                      <a:endParaRPr sz="1200" u="none" strike="noStrike" cap="none" dirty="0">
                        <a:solidFill>
                          <a:srgbClr val="595A59"/>
                        </a:solidFill>
                        <a:latin typeface="Calibri"/>
                        <a:ea typeface="Calibri"/>
                        <a:cs typeface="Calibri"/>
                        <a:sym typeface="Calibri"/>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rgbClr val="49686C"/>
                      </a:solidFill>
                      <a:prstDash val="solid"/>
                      <a:round/>
                      <a:headEnd type="none" w="sm" len="sm"/>
                      <a:tailEnd type="none" w="sm" len="sm"/>
                    </a:lnB>
                  </a:tcPr>
                </a:tc>
                <a:tc>
                  <a:txBody>
                    <a:bodyPr/>
                    <a:lstStyle/>
                    <a:p>
                      <a:pPr marL="0" marR="0" lvl="0" indent="0" algn="l" rtl="0">
                        <a:spcBef>
                          <a:spcPts val="0"/>
                        </a:spcBef>
                        <a:spcAft>
                          <a:spcPts val="0"/>
                        </a:spcAft>
                        <a:buNone/>
                      </a:pPr>
                      <a:r>
                        <a:rPr lang="en" sz="1500" u="sng" strike="noStrike" cap="none" dirty="0">
                          <a:solidFill>
                            <a:srgbClr val="595A59"/>
                          </a:solidFill>
                          <a:latin typeface="Calibri"/>
                          <a:ea typeface="Calibri"/>
                          <a:cs typeface="Calibri"/>
                          <a:sym typeface="Calibri"/>
                        </a:rPr>
                        <a:t>Courses </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English – 3</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Humanities – 2</a:t>
                      </a:r>
                      <a:endParaRPr sz="1500" dirty="0"/>
                    </a:p>
                    <a:p>
                      <a:pPr marL="0" marR="0" lvl="0" indent="0" algn="l" rtl="0">
                        <a:spcBef>
                          <a:spcPts val="0"/>
                        </a:spcBef>
                        <a:spcAft>
                          <a:spcPts val="0"/>
                        </a:spcAft>
                        <a:buNone/>
                      </a:pPr>
                      <a:r>
                        <a:rPr lang="en" sz="1100" u="none" strike="noStrike" cap="none" dirty="0">
                          <a:solidFill>
                            <a:srgbClr val="595A59"/>
                          </a:solidFill>
                          <a:latin typeface="Calibri"/>
                          <a:ea typeface="Calibri"/>
                          <a:cs typeface="Calibri"/>
                          <a:sym typeface="Calibri"/>
                        </a:rPr>
                        <a:t>Social/Behavior – 2 (Cannot be same course )</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Math – 2 OR MORE</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Science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ACA 122</a:t>
                      </a:r>
                    </a:p>
                    <a:p>
                      <a:pPr marL="0" marR="0" lvl="0" indent="0" algn="l" rtl="0">
                        <a:spcBef>
                          <a:spcPts val="0"/>
                        </a:spcBef>
                        <a:spcAft>
                          <a:spcPts val="0"/>
                        </a:spcAft>
                        <a:buNone/>
                      </a:pPr>
                      <a:endParaRPr lang="en" sz="1200" u="none" strike="noStrike" cap="none" dirty="0">
                        <a:solidFill>
                          <a:srgbClr val="595A59"/>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cap="none" dirty="0">
                          <a:solidFill>
                            <a:srgbClr val="595A59"/>
                          </a:solidFill>
                        </a:rPr>
                        <a:t>*Cannot take Social Studies to Substitute MPHS courses.</a:t>
                      </a:r>
                    </a:p>
                    <a:p>
                      <a:pPr marL="0" marR="0" lvl="0" indent="0" algn="l" rtl="0">
                        <a:spcBef>
                          <a:spcPts val="0"/>
                        </a:spcBef>
                        <a:spcAft>
                          <a:spcPts val="0"/>
                        </a:spcAft>
                        <a:buNone/>
                      </a:pPr>
                      <a:endParaRPr sz="1200" u="none" strike="noStrike" cap="none" dirty="0">
                        <a:solidFill>
                          <a:srgbClr val="595A59"/>
                        </a:solidFill>
                        <a:latin typeface="Calibri"/>
                        <a:ea typeface="Calibri"/>
                        <a:cs typeface="Calibri"/>
                        <a:sym typeface="Calibri"/>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rgbClr val="49686C"/>
                      </a:solidFill>
                      <a:prstDash val="solid"/>
                      <a:round/>
                      <a:headEnd type="none" w="sm" len="sm"/>
                      <a:tailEnd type="none" w="sm" len="sm"/>
                    </a:lnB>
                  </a:tcPr>
                </a:tc>
                <a:tc>
                  <a:txBody>
                    <a:bodyPr/>
                    <a:lstStyle/>
                    <a:p>
                      <a:pPr marL="0" marR="0" lvl="0" indent="0" algn="l" rtl="0">
                        <a:spcBef>
                          <a:spcPts val="0"/>
                        </a:spcBef>
                        <a:spcAft>
                          <a:spcPts val="0"/>
                        </a:spcAft>
                        <a:buNone/>
                      </a:pPr>
                      <a:r>
                        <a:rPr lang="en" sz="1500" u="sng" strike="noStrike" cap="none" dirty="0">
                          <a:solidFill>
                            <a:srgbClr val="595A59"/>
                          </a:solidFill>
                          <a:latin typeface="Calibri"/>
                          <a:ea typeface="Calibri"/>
                          <a:cs typeface="Calibri"/>
                          <a:sym typeface="Calibri"/>
                        </a:rPr>
                        <a:t>Courses </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English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Humanities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ECO 251</a:t>
                      </a:r>
                      <a:endParaRPr sz="1200" u="none" strike="noStrike" cap="none" dirty="0">
                        <a:solidFill>
                          <a:srgbClr val="595A59"/>
                        </a:solidFill>
                        <a:latin typeface="Calibri"/>
                        <a:ea typeface="Calibri"/>
                        <a:cs typeface="Calibri"/>
                        <a:sym typeface="Calibri"/>
                      </a:endParaRP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Calculus 1 &amp;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Science – 2</a:t>
                      </a:r>
                      <a:endParaRPr sz="1500" dirty="0"/>
                    </a:p>
                    <a:p>
                      <a:pPr marL="0" marR="0" lvl="0" indent="0" algn="l" rtl="0">
                        <a:lnSpc>
                          <a:spcPct val="100000"/>
                        </a:lnSpc>
                        <a:spcBef>
                          <a:spcPts val="0"/>
                        </a:spcBef>
                        <a:spcAft>
                          <a:spcPts val="0"/>
                        </a:spcAft>
                        <a:buClr>
                          <a:schemeClr val="dk1"/>
                        </a:buClr>
                        <a:buSzPts val="800"/>
                        <a:buFont typeface="Calibri"/>
                        <a:buNone/>
                      </a:pPr>
                      <a:endParaRPr sz="1100" u="none" strike="noStrike" cap="none" dirty="0">
                        <a:solidFill>
                          <a:srgbClr val="595A59"/>
                        </a:solidFill>
                      </a:endParaRPr>
                    </a:p>
                    <a:p>
                      <a:pPr marL="0" marR="0" lvl="0" indent="0" algn="l" rtl="0">
                        <a:lnSpc>
                          <a:spcPct val="100000"/>
                        </a:lnSpc>
                        <a:spcBef>
                          <a:spcPts val="0"/>
                        </a:spcBef>
                        <a:spcAft>
                          <a:spcPts val="0"/>
                        </a:spcAft>
                        <a:buClr>
                          <a:srgbClr val="595A59"/>
                        </a:buClr>
                        <a:buSzPts val="800"/>
                        <a:buFont typeface="Calibri"/>
                        <a:buNone/>
                      </a:pPr>
                      <a:r>
                        <a:rPr lang="en" sz="1100" b="1" u="none" strike="noStrike" cap="none" dirty="0">
                          <a:solidFill>
                            <a:srgbClr val="595A59"/>
                          </a:solidFill>
                        </a:rPr>
                        <a:t>*must take MAT 171 &amp; MAT 172 or place into Calculus</a:t>
                      </a:r>
                    </a:p>
                    <a:p>
                      <a:pPr marL="0" marR="0" lvl="0" indent="0" algn="l" defTabSz="914400" rtl="0" eaLnBrk="1" fontAlgn="auto" latinLnBrk="0" hangingPunct="1">
                        <a:lnSpc>
                          <a:spcPct val="100000"/>
                        </a:lnSpc>
                        <a:spcBef>
                          <a:spcPts val="0"/>
                        </a:spcBef>
                        <a:spcAft>
                          <a:spcPts val="0"/>
                        </a:spcAft>
                        <a:buClr>
                          <a:srgbClr val="595A59"/>
                        </a:buClr>
                        <a:buSzPts val="800"/>
                        <a:buFont typeface="Calibri"/>
                        <a:buNone/>
                        <a:tabLst/>
                        <a:defRPr/>
                      </a:pPr>
                      <a:r>
                        <a:rPr lang="en-US" sz="1100" b="1" u="none" strike="noStrike" cap="none" dirty="0">
                          <a:solidFill>
                            <a:srgbClr val="595A59"/>
                          </a:solidFill>
                        </a:rPr>
                        <a:t>*Cannot take Social Studies or English  to Substitute MPHS courses.</a:t>
                      </a:r>
                    </a:p>
                    <a:p>
                      <a:pPr marL="0" marR="0" lvl="0" indent="0" algn="l" rtl="0">
                        <a:lnSpc>
                          <a:spcPct val="100000"/>
                        </a:lnSpc>
                        <a:spcBef>
                          <a:spcPts val="0"/>
                        </a:spcBef>
                        <a:spcAft>
                          <a:spcPts val="0"/>
                        </a:spcAft>
                        <a:buClr>
                          <a:srgbClr val="595A59"/>
                        </a:buClr>
                        <a:buSzPts val="800"/>
                        <a:buFont typeface="Calibri"/>
                        <a:buNone/>
                      </a:pPr>
                      <a:endParaRPr sz="1100" b="1" u="none" strike="noStrike" cap="none" dirty="0">
                        <a:solidFill>
                          <a:srgbClr val="595A59"/>
                        </a:solidFill>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rgbClr val="49686C"/>
                      </a:solidFill>
                      <a:prstDash val="solid"/>
                      <a:round/>
                      <a:headEnd type="none" w="sm" len="sm"/>
                      <a:tailEnd type="none" w="sm" len="sm"/>
                    </a:lnB>
                  </a:tcPr>
                </a:tc>
                <a:tc>
                  <a:txBody>
                    <a:bodyPr/>
                    <a:lstStyle/>
                    <a:p>
                      <a:pPr marL="0" marR="0" lvl="0" indent="0" algn="l" rtl="0">
                        <a:spcBef>
                          <a:spcPts val="0"/>
                        </a:spcBef>
                        <a:spcAft>
                          <a:spcPts val="0"/>
                        </a:spcAft>
                        <a:buNone/>
                      </a:pPr>
                      <a:r>
                        <a:rPr lang="en" sz="1500" u="sng" strike="noStrike" cap="none" dirty="0">
                          <a:solidFill>
                            <a:srgbClr val="595A59"/>
                          </a:solidFill>
                          <a:latin typeface="Calibri"/>
                          <a:ea typeface="Calibri"/>
                          <a:cs typeface="Calibri"/>
                          <a:sym typeface="Calibri"/>
                        </a:rPr>
                        <a:t>Courses </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English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Humanities – 2</a:t>
                      </a:r>
                      <a:endParaRPr sz="1500" dirty="0"/>
                    </a:p>
                    <a:p>
                      <a:pPr marL="0" marR="0" lvl="0" indent="0" algn="l" rtl="0">
                        <a:spcBef>
                          <a:spcPts val="0"/>
                        </a:spcBef>
                        <a:spcAft>
                          <a:spcPts val="0"/>
                        </a:spcAft>
                        <a:buNone/>
                      </a:pPr>
                      <a:r>
                        <a:rPr lang="en" sz="1100" u="none" strike="noStrike" cap="none" dirty="0">
                          <a:solidFill>
                            <a:srgbClr val="595A59"/>
                          </a:solidFill>
                          <a:latin typeface="Calibri"/>
                          <a:ea typeface="Calibri"/>
                          <a:cs typeface="Calibri"/>
                          <a:sym typeface="Calibri"/>
                        </a:rPr>
                        <a:t>Social/Behavior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Math – 1 OR </a:t>
                      </a:r>
                      <a:r>
                        <a:rPr lang="en-US" sz="1200" u="none" strike="noStrike" cap="none" dirty="0">
                          <a:solidFill>
                            <a:srgbClr val="595A59"/>
                          </a:solidFill>
                          <a:latin typeface="Calibri"/>
                          <a:ea typeface="Calibri"/>
                          <a:cs typeface="Calibri"/>
                          <a:sym typeface="Calibri"/>
                        </a:rPr>
                        <a:t>MORE</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Science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Art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ACA 122</a:t>
                      </a:r>
                      <a:endParaRPr sz="1200" u="none" strike="noStrike" cap="none" dirty="0">
                        <a:solidFill>
                          <a:srgbClr val="595A59"/>
                        </a:solidFill>
                        <a:latin typeface="Calibri"/>
                        <a:ea typeface="Calibri"/>
                        <a:cs typeface="Calibri"/>
                        <a:sym typeface="Calibri"/>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rgbClr val="49686C"/>
                      </a:solidFill>
                      <a:prstDash val="solid"/>
                      <a:round/>
                      <a:headEnd type="none" w="sm" len="sm"/>
                      <a:tailEnd type="none" w="sm" len="sm"/>
                    </a:lnB>
                  </a:tcPr>
                </a:tc>
                <a:tc>
                  <a:txBody>
                    <a:bodyPr/>
                    <a:lstStyle/>
                    <a:p>
                      <a:pPr marL="0" marR="0" lvl="0" indent="0" algn="l" rtl="0">
                        <a:spcBef>
                          <a:spcPts val="0"/>
                        </a:spcBef>
                        <a:spcAft>
                          <a:spcPts val="0"/>
                        </a:spcAft>
                        <a:buNone/>
                      </a:pPr>
                      <a:r>
                        <a:rPr lang="en" sz="1500" u="sng" strike="noStrike" cap="none" dirty="0">
                          <a:solidFill>
                            <a:srgbClr val="595A59"/>
                          </a:solidFill>
                          <a:latin typeface="Calibri"/>
                          <a:ea typeface="Calibri"/>
                          <a:cs typeface="Calibri"/>
                          <a:sym typeface="Calibri"/>
                        </a:rPr>
                        <a:t>Courses </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English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Humanities – 2</a:t>
                      </a:r>
                      <a:endParaRPr sz="1500" dirty="0"/>
                    </a:p>
                    <a:p>
                      <a:pPr marL="0" marR="0" lvl="0" indent="0" algn="l" rtl="0">
                        <a:spcBef>
                          <a:spcPts val="0"/>
                        </a:spcBef>
                        <a:spcAft>
                          <a:spcPts val="0"/>
                        </a:spcAft>
                        <a:buNone/>
                      </a:pPr>
                      <a:r>
                        <a:rPr lang="en" sz="1100" u="none" strike="noStrike" cap="none" dirty="0">
                          <a:solidFill>
                            <a:srgbClr val="595A59"/>
                          </a:solidFill>
                          <a:latin typeface="Calibri"/>
                          <a:ea typeface="Calibri"/>
                          <a:cs typeface="Calibri"/>
                          <a:sym typeface="Calibri"/>
                        </a:rPr>
                        <a:t>Social/Behavior – 1</a:t>
                      </a:r>
                      <a:endParaRPr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u="none" strike="noStrike" cap="none" dirty="0">
                          <a:solidFill>
                            <a:srgbClr val="595A59"/>
                          </a:solidFill>
                          <a:latin typeface="Calibri"/>
                          <a:ea typeface="Calibri"/>
                          <a:cs typeface="Calibri"/>
                          <a:sym typeface="Calibri"/>
                        </a:rPr>
                        <a:t>Math – </a:t>
                      </a:r>
                      <a:r>
                        <a:rPr lang="en-US" sz="1600" u="none" strike="noStrike" cap="none" dirty="0">
                          <a:solidFill>
                            <a:srgbClr val="595A59"/>
                          </a:solidFill>
                          <a:latin typeface="Calibri"/>
                          <a:ea typeface="Calibri"/>
                          <a:cs typeface="Calibri"/>
                          <a:sym typeface="Calibri"/>
                        </a:rPr>
                        <a:t>1 OR MORE</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Science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Music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ACA 122</a:t>
                      </a:r>
                      <a:endParaRPr sz="1200" u="none" strike="noStrike" cap="none" dirty="0">
                        <a:solidFill>
                          <a:srgbClr val="595A59"/>
                        </a:solidFill>
                        <a:latin typeface="Calibri"/>
                        <a:ea typeface="Calibri"/>
                        <a:cs typeface="Calibri"/>
                        <a:sym typeface="Calibri"/>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rgbClr val="49686C"/>
                      </a:solidFill>
                      <a:prstDash val="solid"/>
                      <a:round/>
                      <a:headEnd type="none" w="sm" len="sm"/>
                      <a:tailEnd type="none" w="sm" len="sm"/>
                    </a:lnB>
                  </a:tcPr>
                </a:tc>
                <a:tc>
                  <a:txBody>
                    <a:bodyPr/>
                    <a:lstStyle/>
                    <a:p>
                      <a:pPr marL="0" marR="0" lvl="0" indent="0" algn="l" rtl="0">
                        <a:spcBef>
                          <a:spcPts val="0"/>
                        </a:spcBef>
                        <a:spcAft>
                          <a:spcPts val="0"/>
                        </a:spcAft>
                        <a:buNone/>
                      </a:pPr>
                      <a:r>
                        <a:rPr lang="en" sz="1500" u="sng" strike="noStrike" cap="none" dirty="0">
                          <a:solidFill>
                            <a:srgbClr val="595A59"/>
                          </a:solidFill>
                          <a:latin typeface="Calibri"/>
                          <a:ea typeface="Calibri"/>
                          <a:cs typeface="Calibri"/>
                          <a:sym typeface="Calibri"/>
                        </a:rPr>
                        <a:t>Courses </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English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Humanities – 2</a:t>
                      </a:r>
                      <a:endParaRPr sz="1500" dirty="0"/>
                    </a:p>
                    <a:p>
                      <a:pPr marL="0" marR="0" lvl="0" indent="0" algn="l" rtl="0">
                        <a:spcBef>
                          <a:spcPts val="0"/>
                        </a:spcBef>
                        <a:spcAft>
                          <a:spcPts val="0"/>
                        </a:spcAft>
                        <a:buNone/>
                      </a:pPr>
                      <a:r>
                        <a:rPr lang="en" sz="1100" u="none" strike="noStrike" cap="none" dirty="0">
                          <a:solidFill>
                            <a:srgbClr val="595A59"/>
                          </a:solidFill>
                          <a:latin typeface="Calibri"/>
                          <a:ea typeface="Calibri"/>
                          <a:cs typeface="Calibri"/>
                          <a:sym typeface="Calibri"/>
                        </a:rPr>
                        <a:t>Social/Behavior – 1</a:t>
                      </a:r>
                      <a:endParaRPr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u="none" strike="noStrike" cap="none" dirty="0">
                          <a:solidFill>
                            <a:srgbClr val="595A59"/>
                          </a:solidFill>
                          <a:latin typeface="Calibri"/>
                          <a:ea typeface="Calibri"/>
                          <a:cs typeface="Calibri"/>
                          <a:sym typeface="Calibri"/>
                        </a:rPr>
                        <a:t>Math – </a:t>
                      </a:r>
                      <a:r>
                        <a:rPr lang="en-US" sz="1600" u="none" strike="noStrike" cap="none" dirty="0">
                          <a:solidFill>
                            <a:srgbClr val="595A59"/>
                          </a:solidFill>
                          <a:latin typeface="Calibri"/>
                          <a:ea typeface="Calibri"/>
                          <a:cs typeface="Calibri"/>
                          <a:sym typeface="Calibri"/>
                        </a:rPr>
                        <a:t> 1 OR MORE</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Science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Theater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ACA 122</a:t>
                      </a:r>
                      <a:endParaRPr sz="1200" u="none" strike="noStrike" cap="none" dirty="0">
                        <a:solidFill>
                          <a:srgbClr val="595A59"/>
                        </a:solidFill>
                        <a:latin typeface="Calibri"/>
                        <a:ea typeface="Calibri"/>
                        <a:cs typeface="Calibri"/>
                        <a:sym typeface="Calibri"/>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rgbClr val="49686C"/>
                      </a:solidFill>
                      <a:prstDash val="solid"/>
                      <a:round/>
                      <a:headEnd type="none" w="sm" len="sm"/>
                      <a:tailEnd type="none" w="sm" len="sm"/>
                    </a:lnB>
                  </a:tcPr>
                </a:tc>
                <a:tc>
                  <a:txBody>
                    <a:bodyPr/>
                    <a:lstStyle/>
                    <a:p>
                      <a:pPr marL="0" marR="0" lvl="0" indent="0" algn="l" rtl="0">
                        <a:spcBef>
                          <a:spcPts val="0"/>
                        </a:spcBef>
                        <a:spcAft>
                          <a:spcPts val="0"/>
                        </a:spcAft>
                        <a:buNone/>
                      </a:pPr>
                      <a:r>
                        <a:rPr lang="en" sz="1500" u="sng" strike="noStrike" cap="none" dirty="0">
                          <a:solidFill>
                            <a:srgbClr val="595A59"/>
                          </a:solidFill>
                          <a:latin typeface="Calibri"/>
                          <a:ea typeface="Calibri"/>
                          <a:cs typeface="Calibri"/>
                          <a:sym typeface="Calibri"/>
                        </a:rPr>
                        <a:t>Courses </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English – 3</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Humanities – 3</a:t>
                      </a:r>
                      <a:endParaRPr sz="1500" dirty="0"/>
                    </a:p>
                    <a:p>
                      <a:pPr marL="0" marR="0" lvl="0" indent="0" algn="l" rtl="0">
                        <a:spcBef>
                          <a:spcPts val="0"/>
                        </a:spcBef>
                        <a:spcAft>
                          <a:spcPts val="0"/>
                        </a:spcAft>
                        <a:buNone/>
                      </a:pPr>
                      <a:r>
                        <a:rPr lang="en" sz="1100" u="none" strike="noStrike" cap="none" dirty="0">
                          <a:solidFill>
                            <a:srgbClr val="595A59"/>
                          </a:solidFill>
                          <a:latin typeface="Calibri"/>
                          <a:ea typeface="Calibri"/>
                          <a:cs typeface="Calibri"/>
                          <a:sym typeface="Calibri"/>
                        </a:rPr>
                        <a:t>Social/Behavior – 2</a:t>
                      </a:r>
                      <a:endParaRPr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u="none" strike="noStrike" cap="none" dirty="0">
                          <a:solidFill>
                            <a:srgbClr val="595A59"/>
                          </a:solidFill>
                          <a:latin typeface="Calibri"/>
                          <a:ea typeface="Calibri"/>
                          <a:cs typeface="Calibri"/>
                          <a:sym typeface="Calibri"/>
                        </a:rPr>
                        <a:t>Math – </a:t>
                      </a:r>
                      <a:r>
                        <a:rPr lang="en-US" sz="1600" u="none" strike="noStrike" cap="none" dirty="0">
                          <a:solidFill>
                            <a:srgbClr val="595A59"/>
                          </a:solidFill>
                          <a:latin typeface="Calibri"/>
                          <a:ea typeface="Calibri"/>
                          <a:cs typeface="Calibri"/>
                          <a:sym typeface="Calibri"/>
                        </a:rPr>
                        <a:t> 1 OR MORE</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Science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Other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ACA 122</a:t>
                      </a:r>
                      <a:endParaRPr sz="1200" u="none" strike="noStrike" cap="none" dirty="0">
                        <a:solidFill>
                          <a:srgbClr val="595A59"/>
                        </a:solidFill>
                        <a:latin typeface="Calibri"/>
                        <a:ea typeface="Calibri"/>
                        <a:cs typeface="Calibri"/>
                        <a:sym typeface="Calibri"/>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rgbClr val="49686C"/>
                      </a:solidFill>
                      <a:prstDash val="solid"/>
                      <a:round/>
                      <a:headEnd type="none" w="sm" len="sm"/>
                      <a:tailEnd type="none" w="sm" len="sm"/>
                    </a:lnB>
                  </a:tcPr>
                </a:tc>
                <a:tc>
                  <a:txBody>
                    <a:bodyPr/>
                    <a:lstStyle/>
                    <a:p>
                      <a:pPr marL="0" marR="0" lvl="0" indent="0" algn="l" rtl="0">
                        <a:spcBef>
                          <a:spcPts val="0"/>
                        </a:spcBef>
                        <a:spcAft>
                          <a:spcPts val="0"/>
                        </a:spcAft>
                        <a:buNone/>
                      </a:pPr>
                      <a:r>
                        <a:rPr lang="en" sz="1500" u="sng" strike="noStrike" cap="none" dirty="0">
                          <a:solidFill>
                            <a:srgbClr val="595A59"/>
                          </a:solidFill>
                          <a:latin typeface="Calibri"/>
                          <a:ea typeface="Calibri"/>
                          <a:cs typeface="Calibri"/>
                          <a:sym typeface="Calibri"/>
                        </a:rPr>
                        <a:t>Courses </a:t>
                      </a:r>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English – 3</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Humanities – 1</a:t>
                      </a:r>
                      <a:endParaRPr sz="1500" dirty="0"/>
                    </a:p>
                    <a:p>
                      <a:pPr marL="0" marR="0" lvl="0" indent="0" algn="l" rtl="0">
                        <a:spcBef>
                          <a:spcPts val="0"/>
                        </a:spcBef>
                        <a:spcAft>
                          <a:spcPts val="0"/>
                        </a:spcAft>
                        <a:buNone/>
                      </a:pPr>
                      <a:r>
                        <a:rPr lang="en" sz="1100" u="none" strike="noStrike" cap="none" dirty="0">
                          <a:solidFill>
                            <a:srgbClr val="595A59"/>
                          </a:solidFill>
                          <a:latin typeface="Calibri"/>
                          <a:ea typeface="Calibri"/>
                          <a:cs typeface="Calibri"/>
                          <a:sym typeface="Calibri"/>
                        </a:rPr>
                        <a:t>Social/Behavior – 2</a:t>
                      </a:r>
                      <a:endParaRPr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u="none" strike="noStrike" cap="none" dirty="0">
                          <a:solidFill>
                            <a:srgbClr val="595A59"/>
                          </a:solidFill>
                          <a:latin typeface="Calibri"/>
                          <a:ea typeface="Calibri"/>
                          <a:cs typeface="Calibri"/>
                          <a:sym typeface="Calibri"/>
                        </a:rPr>
                        <a:t>Math – </a:t>
                      </a:r>
                      <a:r>
                        <a:rPr lang="en-US" sz="1600" u="none" strike="noStrike" cap="none" dirty="0">
                          <a:solidFill>
                            <a:srgbClr val="595A59"/>
                          </a:solidFill>
                          <a:latin typeface="Calibri"/>
                          <a:ea typeface="Calibri"/>
                          <a:cs typeface="Calibri"/>
                          <a:sym typeface="Calibri"/>
                        </a:rPr>
                        <a:t> 2 OR MORE</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Science – 2</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Other - 1</a:t>
                      </a:r>
                      <a:endParaRPr sz="1500" dirty="0"/>
                    </a:p>
                    <a:p>
                      <a:pPr marL="0" marR="0" lvl="0" indent="0" algn="l" rtl="0">
                        <a:spcBef>
                          <a:spcPts val="0"/>
                        </a:spcBef>
                        <a:spcAft>
                          <a:spcPts val="0"/>
                        </a:spcAft>
                        <a:buNone/>
                      </a:pPr>
                      <a:r>
                        <a:rPr lang="en" sz="1200" u="none" strike="noStrike" cap="none" dirty="0">
                          <a:solidFill>
                            <a:srgbClr val="595A59"/>
                          </a:solidFill>
                          <a:latin typeface="Calibri"/>
                          <a:ea typeface="Calibri"/>
                          <a:cs typeface="Calibri"/>
                          <a:sym typeface="Calibri"/>
                        </a:rPr>
                        <a:t>ACA 122</a:t>
                      </a:r>
                      <a:endParaRPr sz="1200" u="none" strike="noStrike" cap="none" dirty="0">
                        <a:solidFill>
                          <a:srgbClr val="595A59"/>
                        </a:solidFill>
                        <a:latin typeface="Calibri"/>
                        <a:ea typeface="Calibri"/>
                        <a:cs typeface="Calibri"/>
                        <a:sym typeface="Calibri"/>
                      </a:endParaRPr>
                    </a:p>
                  </a:txBody>
                  <a:tcPr marL="91467" marR="91467" marT="45733" marB="45733">
                    <a:lnL w="12700" cap="flat" cmpd="sng">
                      <a:solidFill>
                        <a:srgbClr val="49686C"/>
                      </a:solidFill>
                      <a:prstDash val="solid"/>
                      <a:round/>
                      <a:headEnd type="none" w="sm" len="sm"/>
                      <a:tailEnd type="none" w="sm" len="sm"/>
                    </a:lnL>
                    <a:lnR w="12700" cap="flat" cmpd="sng">
                      <a:solidFill>
                        <a:srgbClr val="49686C"/>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rgbClr val="49686C"/>
                      </a:solidFill>
                      <a:prstDash val="solid"/>
                      <a:round/>
                      <a:headEnd type="none" w="sm" len="sm"/>
                      <a:tailEnd type="none" w="sm" len="sm"/>
                    </a:lnB>
                  </a:tcPr>
                </a:tc>
                <a:extLst>
                  <a:ext uri="{0D108BD9-81ED-4DB2-BD59-A6C34878D82A}">
                    <a16:rowId xmlns:a16="http://schemas.microsoft.com/office/drawing/2014/main" val="10002"/>
                  </a:ext>
                </a:extLst>
              </a:tr>
              <a:tr h="566433">
                <a:tc gridSpan="8">
                  <a:txBody>
                    <a:bodyPr/>
                    <a:lstStyle/>
                    <a:p>
                      <a:pPr marL="0" marR="0" lvl="0" indent="0" algn="ctr" rtl="0">
                        <a:spcBef>
                          <a:spcPts val="0"/>
                        </a:spcBef>
                        <a:spcAft>
                          <a:spcPts val="0"/>
                        </a:spcAft>
                        <a:buNone/>
                      </a:pPr>
                      <a:r>
                        <a:rPr lang="en" sz="1200" u="none" strike="noStrike" cap="none">
                          <a:solidFill>
                            <a:srgbClr val="595A59"/>
                          </a:solidFill>
                        </a:rPr>
                        <a:t>All classes are Uniform General Education Transfer Component (UGETC) classes and will transfer to schools within  the UNC system</a:t>
                      </a:r>
                      <a:endParaRPr sz="1200" u="none" strike="noStrike" cap="none">
                        <a:solidFill>
                          <a:srgbClr val="595A59"/>
                        </a:solidFill>
                      </a:endParaRPr>
                    </a:p>
                    <a:p>
                      <a:pPr marL="0" marR="0" lvl="0" indent="0" algn="ctr" rtl="0">
                        <a:spcBef>
                          <a:spcPts val="0"/>
                        </a:spcBef>
                        <a:spcAft>
                          <a:spcPts val="0"/>
                        </a:spcAft>
                        <a:buNone/>
                      </a:pPr>
                      <a:r>
                        <a:rPr lang="en" sz="1200" u="none" strike="noStrike" cap="none">
                          <a:solidFill>
                            <a:srgbClr val="595A59"/>
                          </a:solidFill>
                        </a:rPr>
                        <a:t>Additional math courses can be taken in any transfer pathway but will not count toward pathway completion.</a:t>
                      </a:r>
                      <a:endParaRPr sz="1500"/>
                    </a:p>
                  </a:txBody>
                  <a:tcPr marL="121920" marR="121920" marT="60960" marB="609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49686C"/>
                      </a:solidFill>
                      <a:prstDash val="solid"/>
                      <a:round/>
                      <a:headEnd type="none" w="sm" len="sm"/>
                      <a:tailEnd type="none" w="sm" len="sm"/>
                    </a:lnT>
                    <a:lnB w="12700" cap="flat" cmpd="sng">
                      <a:solidFill>
                        <a:schemeClr val="dk1"/>
                      </a:solidFill>
                      <a:prstDash val="solid"/>
                      <a:round/>
                      <a:headEnd type="none" w="sm" len="sm"/>
                      <a:tailEnd type="none" w="sm" len="sm"/>
                    </a:lnB>
                    <a:solidFill>
                      <a:srgbClr val="862633">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66433">
                <a:tc gridSpan="8">
                  <a:txBody>
                    <a:bodyPr/>
                    <a:lstStyle/>
                    <a:p>
                      <a:pPr marL="0" marR="0" lvl="0" indent="0" algn="ctr" rtl="0">
                        <a:spcBef>
                          <a:spcPts val="0"/>
                        </a:spcBef>
                        <a:spcAft>
                          <a:spcPts val="0"/>
                        </a:spcAft>
                        <a:buNone/>
                      </a:pPr>
                      <a:r>
                        <a:rPr lang="en" sz="1200" u="none" strike="noStrike" cap="none" dirty="0">
                          <a:solidFill>
                            <a:srgbClr val="595A59"/>
                          </a:solidFill>
                        </a:rPr>
                        <a:t>Optional – Foreign Language (Note that foreign language courses are not part of the UGETC The receiving university will determine</a:t>
                      </a:r>
                      <a:endParaRPr sz="1500" dirty="0"/>
                    </a:p>
                    <a:p>
                      <a:pPr marL="0" marR="0" lvl="0" indent="0" algn="ctr" rtl="0">
                        <a:spcBef>
                          <a:spcPts val="0"/>
                        </a:spcBef>
                        <a:spcAft>
                          <a:spcPts val="0"/>
                        </a:spcAft>
                        <a:buNone/>
                      </a:pPr>
                      <a:r>
                        <a:rPr lang="en" sz="1200" u="none" strike="noStrike" cap="none" dirty="0">
                          <a:solidFill>
                            <a:srgbClr val="595A59"/>
                          </a:solidFill>
                        </a:rPr>
                        <a:t>whether the courses will count as general education, pre-major, or elective credit.)</a:t>
                      </a:r>
                      <a:endParaRPr sz="1200" u="none" strike="noStrike" cap="none" dirty="0">
                        <a:solidFill>
                          <a:srgbClr val="595A59"/>
                        </a:solidFill>
                      </a:endParaRPr>
                    </a:p>
                  </a:txBody>
                  <a:tcPr marL="121920" marR="121920" marT="60960" marB="609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C1C3">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68207961"/>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51</TotalTime>
  <Words>2052</Words>
  <Application>Microsoft Office PowerPoint</Application>
  <PresentationFormat>Widescreen</PresentationFormat>
  <Paragraphs>247</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Corbel</vt:lpstr>
      <vt:lpstr>Times New Roman</vt:lpstr>
      <vt:lpstr>Trebuchet MS</vt:lpstr>
      <vt:lpstr>Wingdings</vt:lpstr>
      <vt:lpstr>Wingdings 2</vt:lpstr>
      <vt:lpstr>Wingdings 3</vt:lpstr>
      <vt:lpstr>Frame</vt:lpstr>
      <vt:lpstr>PowerPoint Presentation</vt:lpstr>
      <vt:lpstr>Why participate in this program? </vt:lpstr>
      <vt:lpstr>Other Benefits</vt:lpstr>
      <vt:lpstr>How do I qualify for the program?</vt:lpstr>
      <vt:lpstr>How do I qualify for the program?</vt:lpstr>
      <vt:lpstr>How many pathways can I select?</vt:lpstr>
      <vt:lpstr>PowerPoint Presentation</vt:lpstr>
      <vt:lpstr>College Transfer Pathway (Click to Explore)</vt:lpstr>
      <vt:lpstr>PowerPoint Presentation</vt:lpstr>
      <vt:lpstr>How do I apply?</vt:lpstr>
      <vt:lpstr>PowerPoint Presentation</vt:lpstr>
      <vt:lpstr>Application Process using the Website</vt:lpstr>
      <vt:lpstr>How do I earn my Associates Degree?</vt:lpstr>
      <vt:lpstr>PowerPoint Presentation</vt:lpstr>
      <vt:lpstr>PowerPoint Presentation</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College Promise</dc:title>
  <dc:subject/>
  <dc:creator>Pugsley, Joanne M.</dc:creator>
  <dc:description/>
  <cp:lastModifiedBy>Beyer, Michelle T.</cp:lastModifiedBy>
  <cp:revision>1</cp:revision>
  <cp:lastPrinted>2018-09-26T11:42:19Z</cp:lastPrinted>
  <dcterms:created xsi:type="dcterms:W3CDTF">2018-01-19T17:59:39Z</dcterms:created>
  <dcterms:modified xsi:type="dcterms:W3CDTF">2024-01-04T21:19:54Z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15</vt:i4>
  </property>
</Properties>
</file>